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4"/>
  </p:sldMasterIdLst>
  <p:notesMasterIdLst>
    <p:notesMasterId r:id="rId21"/>
  </p:notesMasterIdLst>
  <p:sldIdLst>
    <p:sldId id="256" r:id="rId5"/>
    <p:sldId id="3295" r:id="rId6"/>
    <p:sldId id="3291" r:id="rId7"/>
    <p:sldId id="258" r:id="rId8"/>
    <p:sldId id="3294" r:id="rId9"/>
    <p:sldId id="3307" r:id="rId10"/>
    <p:sldId id="3292" r:id="rId11"/>
    <p:sldId id="3293" r:id="rId12"/>
    <p:sldId id="3298" r:id="rId13"/>
    <p:sldId id="260" r:id="rId14"/>
    <p:sldId id="3296" r:id="rId15"/>
    <p:sldId id="3302" r:id="rId16"/>
    <p:sldId id="301" r:id="rId17"/>
    <p:sldId id="3300" r:id="rId18"/>
    <p:sldId id="3297" r:id="rId19"/>
    <p:sldId id="330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E1"/>
    <a:srgbClr val="FFFF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3C00C0-47A7-E010-111E-FB6CCA5FABDE}" v="4" dt="2025-01-23T12:02:44.828"/>
    <p1510:client id="{31A8CF73-D788-0CA4-1D0D-DF36898D91BA}" v="1" dt="2025-01-23T10:55:33.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71" autoAdjust="0"/>
    <p:restoredTop sz="87766" autoAdjust="0"/>
  </p:normalViewPr>
  <p:slideViewPr>
    <p:cSldViewPr snapToGrid="0">
      <p:cViewPr varScale="1">
        <p:scale>
          <a:sx n="101" d="100"/>
          <a:sy n="101" d="100"/>
        </p:scale>
        <p:origin x="762" y="96"/>
      </p:cViewPr>
      <p:guideLst/>
    </p:cSldViewPr>
  </p:slideViewPr>
  <p:outlineViewPr>
    <p:cViewPr>
      <p:scale>
        <a:sx n="33" d="100"/>
        <a:sy n="33" d="100"/>
      </p:scale>
      <p:origin x="0" y="0"/>
    </p:cViewPr>
  </p:outlineViewPr>
  <p:notesTextViewPr>
    <p:cViewPr>
      <p:scale>
        <a:sx n="66" d="100"/>
        <a:sy n="66" d="100"/>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31A8CF73-D788-0CA4-1D0D-DF36898D91BA}"/>
    <pc:docChg chg="modSld">
      <pc:chgData name="" userId="" providerId="" clId="Web-{31A8CF73-D788-0CA4-1D0D-DF36898D91BA}" dt="2025-01-23T10:55:33.140" v="0"/>
      <pc:docMkLst>
        <pc:docMk/>
      </pc:docMkLst>
      <pc:sldChg chg="delSp">
        <pc:chgData name="" userId="" providerId="" clId="Web-{31A8CF73-D788-0CA4-1D0D-DF36898D91BA}" dt="2025-01-23T10:55:33.140" v="0"/>
        <pc:sldMkLst>
          <pc:docMk/>
          <pc:sldMk cId="109857222" sldId="256"/>
        </pc:sldMkLst>
        <pc:picChg chg="del">
          <ac:chgData name="" userId="" providerId="" clId="Web-{31A8CF73-D788-0CA4-1D0D-DF36898D91BA}" dt="2025-01-23T10:55:33.140" v="0"/>
          <ac:picMkLst>
            <pc:docMk/>
            <pc:sldMk cId="109857222" sldId="256"/>
            <ac:picMk id="9" creationId="{85E77B28-5BBF-4277-AEBE-91F42B89B6A6}"/>
          </ac:picMkLst>
        </pc:picChg>
      </pc:sldChg>
    </pc:docChg>
  </pc:docChgLst>
  <pc:docChgLst>
    <pc:chgData name="Mrs C Wallace" userId="9cda0c47-0236-48d5-a243-d7602f8b7381" providerId="ADAL" clId="{2DE237FD-1665-4640-A928-F93953A43E4C}"/>
    <pc:docChg chg="custSel delSld modSld modMainMaster">
      <pc:chgData name="Mrs C Wallace" userId="9cda0c47-0236-48d5-a243-d7602f8b7381" providerId="ADAL" clId="{2DE237FD-1665-4640-A928-F93953A43E4C}" dt="2025-01-06T15:30:13.772" v="229" actId="14100"/>
      <pc:docMkLst>
        <pc:docMk/>
      </pc:docMkLst>
      <pc:sldChg chg="addSp delSp modSp setBg">
        <pc:chgData name="Mrs C Wallace" userId="9cda0c47-0236-48d5-a243-d7602f8b7381" providerId="ADAL" clId="{2DE237FD-1665-4640-A928-F93953A43E4C}" dt="2025-01-06T15:12:32.224" v="184" actId="207"/>
        <pc:sldMkLst>
          <pc:docMk/>
          <pc:sldMk cId="109857222" sldId="256"/>
        </pc:sldMkLst>
        <pc:spChg chg="mod">
          <ac:chgData name="Mrs C Wallace" userId="9cda0c47-0236-48d5-a243-d7602f8b7381" providerId="ADAL" clId="{2DE237FD-1665-4640-A928-F93953A43E4C}" dt="2025-01-06T15:12:25.187" v="183" actId="207"/>
          <ac:spMkLst>
            <pc:docMk/>
            <pc:sldMk cId="109857222" sldId="256"/>
            <ac:spMk id="2" creationId="{00000000-0000-0000-0000-000000000000}"/>
          </ac:spMkLst>
        </pc:spChg>
        <pc:spChg chg="mod">
          <ac:chgData name="Mrs C Wallace" userId="9cda0c47-0236-48d5-a243-d7602f8b7381" providerId="ADAL" clId="{2DE237FD-1665-4640-A928-F93953A43E4C}" dt="2025-01-06T15:12:32.224" v="184" actId="207"/>
          <ac:spMkLst>
            <pc:docMk/>
            <pc:sldMk cId="109857222" sldId="256"/>
            <ac:spMk id="3" creationId="{00000000-0000-0000-0000-000000000000}"/>
          </ac:spMkLst>
        </pc:spChg>
        <pc:spChg chg="del">
          <ac:chgData name="Mrs C Wallace" userId="9cda0c47-0236-48d5-a243-d7602f8b7381" providerId="ADAL" clId="{2DE237FD-1665-4640-A928-F93953A43E4C}" dt="2025-01-06T14:43:13.442" v="81" actId="478"/>
          <ac:spMkLst>
            <pc:docMk/>
            <pc:sldMk cId="109857222" sldId="256"/>
            <ac:spMk id="7" creationId="{CB87B139-81EB-4844-AC6D-F9DC1357CFE5}"/>
          </ac:spMkLst>
        </pc:spChg>
        <pc:picChg chg="mod">
          <ac:chgData name="Mrs C Wallace" userId="9cda0c47-0236-48d5-a243-d7602f8b7381" providerId="ADAL" clId="{2DE237FD-1665-4640-A928-F93953A43E4C}" dt="2025-01-06T14:44:02.167" v="84" actId="14100"/>
          <ac:picMkLst>
            <pc:docMk/>
            <pc:sldMk cId="109857222" sldId="256"/>
            <ac:picMk id="4" creationId="{B1CC8D39-D126-4597-B622-CE9240087708}"/>
          </ac:picMkLst>
        </pc:picChg>
        <pc:picChg chg="del">
          <ac:chgData name="Mrs C Wallace" userId="9cda0c47-0236-48d5-a243-d7602f8b7381" providerId="ADAL" clId="{2DE237FD-1665-4640-A928-F93953A43E4C}" dt="2025-01-06T14:39:53" v="4" actId="478"/>
          <ac:picMkLst>
            <pc:docMk/>
            <pc:sldMk cId="109857222" sldId="256"/>
            <ac:picMk id="5" creationId="{8EA8832F-54B8-982D-ABDA-02D7B8A7344C}"/>
          </ac:picMkLst>
        </pc:picChg>
        <pc:picChg chg="add del mod ord">
          <ac:chgData name="Mrs C Wallace" userId="9cda0c47-0236-48d5-a243-d7602f8b7381" providerId="ADAL" clId="{2DE237FD-1665-4640-A928-F93953A43E4C}" dt="2025-01-06T14:40:42.897" v="5" actId="478"/>
          <ac:picMkLst>
            <pc:docMk/>
            <pc:sldMk cId="109857222" sldId="256"/>
            <ac:picMk id="6" creationId="{B72223AE-E0D5-4BEB-A45B-B361A3633A37}"/>
          </ac:picMkLst>
        </pc:picChg>
        <pc:picChg chg="add del mod">
          <ac:chgData name="Mrs C Wallace" userId="9cda0c47-0236-48d5-a243-d7602f8b7381" providerId="ADAL" clId="{2DE237FD-1665-4640-A928-F93953A43E4C}" dt="2025-01-06T14:42:21.876" v="49" actId="478"/>
          <ac:picMkLst>
            <pc:docMk/>
            <pc:sldMk cId="109857222" sldId="256"/>
            <ac:picMk id="8" creationId="{F7049B9A-814F-4ECF-88D1-A6EC556549E2}"/>
          </ac:picMkLst>
        </pc:picChg>
        <pc:picChg chg="add mod">
          <ac:chgData name="Mrs C Wallace" userId="9cda0c47-0236-48d5-a243-d7602f8b7381" providerId="ADAL" clId="{2DE237FD-1665-4640-A928-F93953A43E4C}" dt="2025-01-06T14:44:05.829" v="85" actId="1076"/>
          <ac:picMkLst>
            <pc:docMk/>
            <pc:sldMk cId="109857222" sldId="256"/>
            <ac:picMk id="9" creationId="{85E77B28-5BBF-4277-AEBE-91F42B89B6A6}"/>
          </ac:picMkLst>
        </pc:picChg>
        <pc:picChg chg="add mod">
          <ac:chgData name="Mrs C Wallace" userId="9cda0c47-0236-48d5-a243-d7602f8b7381" providerId="ADAL" clId="{2DE237FD-1665-4640-A928-F93953A43E4C}" dt="2025-01-06T14:42:48.264" v="66" actId="1035"/>
          <ac:picMkLst>
            <pc:docMk/>
            <pc:sldMk cId="109857222" sldId="256"/>
            <ac:picMk id="1026" creationId="{4C3F639C-3813-4083-A68C-6A78D15E5835}"/>
          </ac:picMkLst>
        </pc:picChg>
      </pc:sldChg>
      <pc:sldChg chg="addSp modSp">
        <pc:chgData name="Mrs C Wallace" userId="9cda0c47-0236-48d5-a243-d7602f8b7381" providerId="ADAL" clId="{2DE237FD-1665-4640-A928-F93953A43E4C}" dt="2025-01-06T15:30:13.772" v="229" actId="14100"/>
        <pc:sldMkLst>
          <pc:docMk/>
          <pc:sldMk cId="1883063499" sldId="258"/>
        </pc:sldMkLst>
        <pc:spChg chg="mod">
          <ac:chgData name="Mrs C Wallace" userId="9cda0c47-0236-48d5-a243-d7602f8b7381" providerId="ADAL" clId="{2DE237FD-1665-4640-A928-F93953A43E4C}" dt="2025-01-06T14:41:11.487" v="12" actId="27636"/>
          <ac:spMkLst>
            <pc:docMk/>
            <pc:sldMk cId="1883063499" sldId="258"/>
            <ac:spMk id="2" creationId="{22C5304A-8FCF-6DA1-82D9-51D919C275A4}"/>
          </ac:spMkLst>
        </pc:spChg>
        <pc:picChg chg="add mod">
          <ac:chgData name="Mrs C Wallace" userId="9cda0c47-0236-48d5-a243-d7602f8b7381" providerId="ADAL" clId="{2DE237FD-1665-4640-A928-F93953A43E4C}" dt="2025-01-06T15:30:13.772" v="229" actId="14100"/>
          <ac:picMkLst>
            <pc:docMk/>
            <pc:sldMk cId="1883063499" sldId="258"/>
            <ac:picMk id="4" creationId="{62563F4B-310C-4384-9F1B-A3062A789FD6}"/>
          </ac:picMkLst>
        </pc:picChg>
      </pc:sldChg>
      <pc:sldChg chg="addSp delSp modSp modNotesTx">
        <pc:chgData name="Mrs C Wallace" userId="9cda0c47-0236-48d5-a243-d7602f8b7381" providerId="ADAL" clId="{2DE237FD-1665-4640-A928-F93953A43E4C}" dt="2025-01-06T15:13:34.754" v="199" actId="27636"/>
        <pc:sldMkLst>
          <pc:docMk/>
          <pc:sldMk cId="876300786" sldId="3291"/>
        </pc:sldMkLst>
        <pc:spChg chg="mod">
          <ac:chgData name="Mrs C Wallace" userId="9cda0c47-0236-48d5-a243-d7602f8b7381" providerId="ADAL" clId="{2DE237FD-1665-4640-A928-F93953A43E4C}" dt="2025-01-06T14:46:18.660" v="97" actId="207"/>
          <ac:spMkLst>
            <pc:docMk/>
            <pc:sldMk cId="876300786" sldId="3291"/>
            <ac:spMk id="2" creationId="{18F32AF5-A74E-925B-A392-D2BF89C54F7F}"/>
          </ac:spMkLst>
        </pc:spChg>
        <pc:spChg chg="mod">
          <ac:chgData name="Mrs C Wallace" userId="9cda0c47-0236-48d5-a243-d7602f8b7381" providerId="ADAL" clId="{2DE237FD-1665-4640-A928-F93953A43E4C}" dt="2025-01-06T15:13:34.754" v="199" actId="27636"/>
          <ac:spMkLst>
            <pc:docMk/>
            <pc:sldMk cId="876300786" sldId="3291"/>
            <ac:spMk id="3" creationId="{5C92479C-507B-ED2A-F355-8B8F1BF94822}"/>
          </ac:spMkLst>
        </pc:spChg>
        <pc:spChg chg="add mod">
          <ac:chgData name="Mrs C Wallace" userId="9cda0c47-0236-48d5-a243-d7602f8b7381" providerId="ADAL" clId="{2DE237FD-1665-4640-A928-F93953A43E4C}" dt="2025-01-06T15:13:18.442" v="192" actId="1076"/>
          <ac:spMkLst>
            <pc:docMk/>
            <pc:sldMk cId="876300786" sldId="3291"/>
            <ac:spMk id="7" creationId="{540701C8-B372-4F8B-81AE-1AA8B37D6F6D}"/>
          </ac:spMkLst>
        </pc:spChg>
        <pc:picChg chg="del">
          <ac:chgData name="Mrs C Wallace" userId="9cda0c47-0236-48d5-a243-d7602f8b7381" providerId="ADAL" clId="{2DE237FD-1665-4640-A928-F93953A43E4C}" dt="2025-01-06T14:46:11.304" v="96" actId="478"/>
          <ac:picMkLst>
            <pc:docMk/>
            <pc:sldMk cId="876300786" sldId="3291"/>
            <ac:picMk id="4" creationId="{6AFDDFAC-410C-4F90-B702-E20B3E05D849}"/>
          </ac:picMkLst>
        </pc:picChg>
        <pc:picChg chg="add mod">
          <ac:chgData name="Mrs C Wallace" userId="9cda0c47-0236-48d5-a243-d7602f8b7381" providerId="ADAL" clId="{2DE237FD-1665-4640-A928-F93953A43E4C}" dt="2025-01-06T15:11:41.588" v="180" actId="1076"/>
          <ac:picMkLst>
            <pc:docMk/>
            <pc:sldMk cId="876300786" sldId="3291"/>
            <ac:picMk id="5" creationId="{6F06F877-36E6-4130-A18E-B9723DAF5BF4}"/>
          </ac:picMkLst>
        </pc:picChg>
        <pc:picChg chg="del mod">
          <ac:chgData name="Mrs C Wallace" userId="9cda0c47-0236-48d5-a243-d7602f8b7381" providerId="ADAL" clId="{2DE237FD-1665-4640-A928-F93953A43E4C}" dt="2025-01-06T14:46:24.283" v="98" actId="478"/>
          <ac:picMkLst>
            <pc:docMk/>
            <pc:sldMk cId="876300786" sldId="3291"/>
            <ac:picMk id="6" creationId="{CC272F55-0DAA-486E-9EFB-8CA4F381B48A}"/>
          </ac:picMkLst>
        </pc:picChg>
      </pc:sldChg>
      <pc:sldChg chg="addSp delSp modSp delAnim modNotesTx">
        <pc:chgData name="Mrs C Wallace" userId="9cda0c47-0236-48d5-a243-d7602f8b7381" providerId="ADAL" clId="{2DE237FD-1665-4640-A928-F93953A43E4C}" dt="2025-01-06T15:27:01.924" v="225" actId="27636"/>
        <pc:sldMkLst>
          <pc:docMk/>
          <pc:sldMk cId="4195838356" sldId="3292"/>
        </pc:sldMkLst>
        <pc:spChg chg="mod">
          <ac:chgData name="Mrs C Wallace" userId="9cda0c47-0236-48d5-a243-d7602f8b7381" providerId="ADAL" clId="{2DE237FD-1665-4640-A928-F93953A43E4C}" dt="2025-01-06T15:26:55.983" v="223" actId="207"/>
          <ac:spMkLst>
            <pc:docMk/>
            <pc:sldMk cId="4195838356" sldId="3292"/>
            <ac:spMk id="2" creationId="{DE1DF576-7A49-423C-B06F-0D64F385E9F5}"/>
          </ac:spMkLst>
        </pc:spChg>
        <pc:spChg chg="mod">
          <ac:chgData name="Mrs C Wallace" userId="9cda0c47-0236-48d5-a243-d7602f8b7381" providerId="ADAL" clId="{2DE237FD-1665-4640-A928-F93953A43E4C}" dt="2025-01-06T15:27:01.924" v="225" actId="27636"/>
          <ac:spMkLst>
            <pc:docMk/>
            <pc:sldMk cId="4195838356" sldId="3292"/>
            <ac:spMk id="3" creationId="{3EDDBE6A-002D-492B-9252-C0FB268605B8}"/>
          </ac:spMkLst>
        </pc:spChg>
        <pc:spChg chg="del mod">
          <ac:chgData name="Mrs C Wallace" userId="9cda0c47-0236-48d5-a243-d7602f8b7381" providerId="ADAL" clId="{2DE237FD-1665-4640-A928-F93953A43E4C}" dt="2025-01-06T15:24:28.186" v="216" actId="478"/>
          <ac:spMkLst>
            <pc:docMk/>
            <pc:sldMk cId="4195838356" sldId="3292"/>
            <ac:spMk id="4" creationId="{C307B0A9-822B-DB62-207F-1E913DB7B3B4}"/>
          </ac:spMkLst>
        </pc:spChg>
        <pc:spChg chg="del mod">
          <ac:chgData name="Mrs C Wallace" userId="9cda0c47-0236-48d5-a243-d7602f8b7381" providerId="ADAL" clId="{2DE237FD-1665-4640-A928-F93953A43E4C}" dt="2025-01-06T15:24:26.225" v="215" actId="478"/>
          <ac:spMkLst>
            <pc:docMk/>
            <pc:sldMk cId="4195838356" sldId="3292"/>
            <ac:spMk id="5" creationId="{C35CA6A2-FB58-C7C3-D897-D63C5CF0F63A}"/>
          </ac:spMkLst>
        </pc:spChg>
        <pc:picChg chg="del">
          <ac:chgData name="Mrs C Wallace" userId="9cda0c47-0236-48d5-a243-d7602f8b7381" providerId="ADAL" clId="{2DE237FD-1665-4640-A928-F93953A43E4C}" dt="2025-01-06T15:24:34.726" v="217" actId="478"/>
          <ac:picMkLst>
            <pc:docMk/>
            <pc:sldMk cId="4195838356" sldId="3292"/>
            <ac:picMk id="1026" creationId="{716FA57A-C98D-45FD-BEB2-8F6E602FD4EF}"/>
          </ac:picMkLst>
        </pc:picChg>
        <pc:picChg chg="add mod">
          <ac:chgData name="Mrs C Wallace" userId="9cda0c47-0236-48d5-a243-d7602f8b7381" providerId="ADAL" clId="{2DE237FD-1665-4640-A928-F93953A43E4C}" dt="2025-01-06T15:26:47.170" v="221" actId="1076"/>
          <ac:picMkLst>
            <pc:docMk/>
            <pc:sldMk cId="4195838356" sldId="3292"/>
            <ac:picMk id="2050" creationId="{30944F8C-CED0-4170-B2FA-7AE2DF060FF6}"/>
          </ac:picMkLst>
        </pc:picChg>
      </pc:sldChg>
      <pc:sldChg chg="modSp">
        <pc:chgData name="Mrs C Wallace" userId="9cda0c47-0236-48d5-a243-d7602f8b7381" providerId="ADAL" clId="{2DE237FD-1665-4640-A928-F93953A43E4C}" dt="2025-01-06T14:44:43.450" v="91" actId="113"/>
        <pc:sldMkLst>
          <pc:docMk/>
          <pc:sldMk cId="1048234941" sldId="3295"/>
        </pc:sldMkLst>
        <pc:spChg chg="mod">
          <ac:chgData name="Mrs C Wallace" userId="9cda0c47-0236-48d5-a243-d7602f8b7381" providerId="ADAL" clId="{2DE237FD-1665-4640-A928-F93953A43E4C}" dt="2025-01-06T14:44:43.450" v="91" actId="113"/>
          <ac:spMkLst>
            <pc:docMk/>
            <pc:sldMk cId="1048234941" sldId="3295"/>
            <ac:spMk id="2" creationId="{DA86DCE8-3F6A-42CF-84F0-D353A6A0C2EE}"/>
          </ac:spMkLst>
        </pc:spChg>
      </pc:sldChg>
      <pc:sldChg chg="modSp">
        <pc:chgData name="Mrs C Wallace" userId="9cda0c47-0236-48d5-a243-d7602f8b7381" providerId="ADAL" clId="{2DE237FD-1665-4640-A928-F93953A43E4C}" dt="2025-01-06T14:41:11.503" v="13" actId="27636"/>
        <pc:sldMkLst>
          <pc:docMk/>
          <pc:sldMk cId="1134314102" sldId="3298"/>
        </pc:sldMkLst>
        <pc:spChg chg="mod">
          <ac:chgData name="Mrs C Wallace" userId="9cda0c47-0236-48d5-a243-d7602f8b7381" providerId="ADAL" clId="{2DE237FD-1665-4640-A928-F93953A43E4C}" dt="2025-01-06T14:41:11.503" v="13" actId="27636"/>
          <ac:spMkLst>
            <pc:docMk/>
            <pc:sldMk cId="1134314102" sldId="3298"/>
            <ac:spMk id="3" creationId="{10A74552-E47A-4E06-A291-C83469D7F76E}"/>
          </ac:spMkLst>
        </pc:spChg>
      </pc:sldChg>
      <pc:sldChg chg="setBg">
        <pc:chgData name="Mrs C Wallace" userId="9cda0c47-0236-48d5-a243-d7602f8b7381" providerId="ADAL" clId="{2DE237FD-1665-4640-A928-F93953A43E4C}" dt="2025-01-06T15:12:18.193" v="182"/>
        <pc:sldMkLst>
          <pc:docMk/>
          <pc:sldMk cId="2353779697" sldId="3300"/>
        </pc:sldMkLst>
      </pc:sldChg>
      <pc:sldChg chg="modSp">
        <pc:chgData name="Mrs C Wallace" userId="9cda0c47-0236-48d5-a243-d7602f8b7381" providerId="ADAL" clId="{2DE237FD-1665-4640-A928-F93953A43E4C}" dt="2025-01-06T14:41:11.689" v="20" actId="27636"/>
        <pc:sldMkLst>
          <pc:docMk/>
          <pc:sldMk cId="2060680668" sldId="3301"/>
        </pc:sldMkLst>
        <pc:spChg chg="mod">
          <ac:chgData name="Mrs C Wallace" userId="9cda0c47-0236-48d5-a243-d7602f8b7381" providerId="ADAL" clId="{2DE237FD-1665-4640-A928-F93953A43E4C}" dt="2025-01-06T14:41:11.689" v="20" actId="27636"/>
          <ac:spMkLst>
            <pc:docMk/>
            <pc:sldMk cId="2060680668" sldId="3301"/>
            <ac:spMk id="2" creationId="{3F456799-1EBC-4D5F-A75F-7BBCC1A5E2C1}"/>
          </ac:spMkLst>
        </pc:spChg>
      </pc:sldChg>
      <pc:sldChg chg="modSp">
        <pc:chgData name="Mrs C Wallace" userId="9cda0c47-0236-48d5-a243-d7602f8b7381" providerId="ADAL" clId="{2DE237FD-1665-4640-A928-F93953A43E4C}" dt="2025-01-06T14:41:11.646" v="16" actId="27636"/>
        <pc:sldMkLst>
          <pc:docMk/>
          <pc:sldMk cId="4252861633" sldId="3302"/>
        </pc:sldMkLst>
        <pc:spChg chg="mod">
          <ac:chgData name="Mrs C Wallace" userId="9cda0c47-0236-48d5-a243-d7602f8b7381" providerId="ADAL" clId="{2DE237FD-1665-4640-A928-F93953A43E4C}" dt="2025-01-06T14:41:11.646" v="16" actId="27636"/>
          <ac:spMkLst>
            <pc:docMk/>
            <pc:sldMk cId="4252861633" sldId="3302"/>
            <ac:spMk id="3" creationId="{2E61EBFD-CC0B-4401-8951-5DC6C62EB003}"/>
          </ac:spMkLst>
        </pc:spChg>
      </pc:sldChg>
    </pc:docChg>
  </pc:docChgLst>
  <pc:docChgLst>
    <pc:chgData name="Hannah Wright (New River College Outreach)" userId="S::hannah.wright@nrc.islington.sch.uk::bb89864f-c772-4aa4-813f-513b452cd027" providerId="AD" clId="Web-{70E5E487-6A0C-E480-A6A6-38718929FE8B}"/>
    <pc:docChg chg="modSld">
      <pc:chgData name="Hannah Wright (New River College Outreach)" userId="S::hannah.wright@nrc.islington.sch.uk::bb89864f-c772-4aa4-813f-513b452cd027" providerId="AD" clId="Web-{70E5E487-6A0C-E480-A6A6-38718929FE8B}" dt="2025-01-07T10:46:10.984" v="8" actId="20577"/>
      <pc:docMkLst>
        <pc:docMk/>
      </pc:docMkLst>
      <pc:sldChg chg="modSp">
        <pc:chgData name="Hannah Wright (New River College Outreach)" userId="S::hannah.wright@nrc.islington.sch.uk::bb89864f-c772-4aa4-813f-513b452cd027" providerId="AD" clId="Web-{70E5E487-6A0C-E480-A6A6-38718929FE8B}" dt="2025-01-07T10:27:03.176" v="3" actId="1076"/>
        <pc:sldMkLst>
          <pc:docMk/>
          <pc:sldMk cId="1883063499" sldId="258"/>
        </pc:sldMkLst>
        <pc:picChg chg="mod">
          <ac:chgData name="Hannah Wright (New River College Outreach)" userId="S::hannah.wright@nrc.islington.sch.uk::bb89864f-c772-4aa4-813f-513b452cd027" providerId="AD" clId="Web-{70E5E487-6A0C-E480-A6A6-38718929FE8B}" dt="2025-01-07T10:27:03.176" v="3" actId="1076"/>
          <ac:picMkLst>
            <pc:docMk/>
            <pc:sldMk cId="1883063499" sldId="258"/>
            <ac:picMk id="4" creationId="{62563F4B-310C-4384-9F1B-A3062A789FD6}"/>
          </ac:picMkLst>
        </pc:picChg>
      </pc:sldChg>
      <pc:sldChg chg="modSp">
        <pc:chgData name="Hannah Wright (New River College Outreach)" userId="S::hannah.wright@nrc.islington.sch.uk::bb89864f-c772-4aa4-813f-513b452cd027" providerId="AD" clId="Web-{70E5E487-6A0C-E480-A6A6-38718929FE8B}" dt="2025-01-07T10:46:10.984" v="8" actId="20577"/>
        <pc:sldMkLst>
          <pc:docMk/>
          <pc:sldMk cId="3042337801" sldId="3296"/>
        </pc:sldMkLst>
        <pc:spChg chg="mod">
          <ac:chgData name="Hannah Wright (New River College Outreach)" userId="S::hannah.wright@nrc.islington.sch.uk::bb89864f-c772-4aa4-813f-513b452cd027" providerId="AD" clId="Web-{70E5E487-6A0C-E480-A6A6-38718929FE8B}" dt="2025-01-07T10:46:10.984" v="8" actId="20577"/>
          <ac:spMkLst>
            <pc:docMk/>
            <pc:sldMk cId="3042337801" sldId="3296"/>
            <ac:spMk id="3" creationId="{799E628A-B637-4C02-B16F-97942357E558}"/>
          </ac:spMkLst>
        </pc:spChg>
      </pc:sldChg>
      <pc:sldChg chg="modSp">
        <pc:chgData name="Hannah Wright (New River College Outreach)" userId="S::hannah.wright@nrc.islington.sch.uk::bb89864f-c772-4aa4-813f-513b452cd027" providerId="AD" clId="Web-{70E5E487-6A0C-E480-A6A6-38718929FE8B}" dt="2025-01-07T10:40:09.012" v="4" actId="14100"/>
        <pc:sldMkLst>
          <pc:docMk/>
          <pc:sldMk cId="4252861633" sldId="3302"/>
        </pc:sldMkLst>
        <pc:spChg chg="mod">
          <ac:chgData name="Hannah Wright (New River College Outreach)" userId="S::hannah.wright@nrc.islington.sch.uk::bb89864f-c772-4aa4-813f-513b452cd027" providerId="AD" clId="Web-{70E5E487-6A0C-E480-A6A6-38718929FE8B}" dt="2025-01-07T10:40:09.012" v="4" actId="14100"/>
          <ac:spMkLst>
            <pc:docMk/>
            <pc:sldMk cId="4252861633" sldId="3302"/>
            <ac:spMk id="3" creationId="{2E61EBFD-CC0B-4401-8951-5DC6C62EB003}"/>
          </ac:spMkLst>
        </pc:spChg>
      </pc:sldChg>
    </pc:docChg>
  </pc:docChgLst>
  <pc:docChgLst>
    <pc:chgData name="Hannah Wright (New River College Outreach)" userId="S::hannah.wright@nrc.islington.sch.uk::bb89864f-c772-4aa4-813f-513b452cd027" providerId="AD" clId="Web-{1B3C00C0-47A7-E010-111E-FB6CCA5FABDE}"/>
    <pc:docChg chg="modSld">
      <pc:chgData name="Hannah Wright (New River College Outreach)" userId="S::hannah.wright@nrc.islington.sch.uk::bb89864f-c772-4aa4-813f-513b452cd027" providerId="AD" clId="Web-{1B3C00C0-47A7-E010-111E-FB6CCA5FABDE}" dt="2025-01-23T12:02:44.828" v="3"/>
      <pc:docMkLst>
        <pc:docMk/>
      </pc:docMkLst>
      <pc:sldChg chg="addSp delSp modSp">
        <pc:chgData name="Hannah Wright (New River College Outreach)" userId="S::hannah.wright@nrc.islington.sch.uk::bb89864f-c772-4aa4-813f-513b452cd027" providerId="AD" clId="Web-{1B3C00C0-47A7-E010-111E-FB6CCA5FABDE}" dt="2025-01-23T12:02:44.828" v="3"/>
        <pc:sldMkLst>
          <pc:docMk/>
          <pc:sldMk cId="109857222" sldId="256"/>
        </pc:sldMkLst>
        <pc:spChg chg="add del mod">
          <ac:chgData name="Hannah Wright (New River College Outreach)" userId="S::hannah.wright@nrc.islington.sch.uk::bb89864f-c772-4aa4-813f-513b452cd027" providerId="AD" clId="Web-{1B3C00C0-47A7-E010-111E-FB6CCA5FABDE}" dt="2025-01-23T12:02:44.828" v="3"/>
          <ac:spMkLst>
            <pc:docMk/>
            <pc:sldMk cId="109857222" sldId="256"/>
            <ac:spMk id="6" creationId="{A73FAA6D-E4F6-765F-7E88-7948488F4AAE}"/>
          </ac:spMkLst>
        </pc:spChg>
      </pc:sldChg>
    </pc:docChg>
  </pc:docChgLst>
  <pc:docChgLst>
    <pc:chgData name="Mrs C Wallace" userId="S::ceryl.wallace@nrc.islington.sch.uk::9cda0c47-0236-48d5-a243-d7602f8b7381" providerId="AD" clId="Web-{31BDDE32-9B24-0C32-EAE0-C86DDC44D47A}"/>
    <pc:docChg chg="modSld">
      <pc:chgData name="Mrs C Wallace" userId="S::ceryl.wallace@nrc.islington.sch.uk::9cda0c47-0236-48d5-a243-d7602f8b7381" providerId="AD" clId="Web-{31BDDE32-9B24-0C32-EAE0-C86DDC44D47A}" dt="2025-01-07T15:07:09.352" v="14" actId="1076"/>
      <pc:docMkLst>
        <pc:docMk/>
      </pc:docMkLst>
      <pc:sldChg chg="modSp">
        <pc:chgData name="Mrs C Wallace" userId="S::ceryl.wallace@nrc.islington.sch.uk::9cda0c47-0236-48d5-a243-d7602f8b7381" providerId="AD" clId="Web-{31BDDE32-9B24-0C32-EAE0-C86DDC44D47A}" dt="2025-01-07T15:03:00.483" v="1" actId="1076"/>
        <pc:sldMkLst>
          <pc:docMk/>
          <pc:sldMk cId="109857222" sldId="256"/>
        </pc:sldMkLst>
        <pc:picChg chg="mod">
          <ac:chgData name="Mrs C Wallace" userId="S::ceryl.wallace@nrc.islington.sch.uk::9cda0c47-0236-48d5-a243-d7602f8b7381" providerId="AD" clId="Web-{31BDDE32-9B24-0C32-EAE0-C86DDC44D47A}" dt="2025-01-07T15:03:00.483" v="1" actId="1076"/>
          <ac:picMkLst>
            <pc:docMk/>
            <pc:sldMk cId="109857222" sldId="256"/>
            <ac:picMk id="4" creationId="{B1CC8D39-D126-4597-B622-CE9240087708}"/>
          </ac:picMkLst>
        </pc:picChg>
        <pc:picChg chg="mod">
          <ac:chgData name="Mrs C Wallace" userId="S::ceryl.wallace@nrc.islington.sch.uk::9cda0c47-0236-48d5-a243-d7602f8b7381" providerId="AD" clId="Web-{31BDDE32-9B24-0C32-EAE0-C86DDC44D47A}" dt="2025-01-07T15:02:57.702" v="0" actId="1076"/>
          <ac:picMkLst>
            <pc:docMk/>
            <pc:sldMk cId="109857222" sldId="256"/>
            <ac:picMk id="9" creationId="{85E77B28-5BBF-4277-AEBE-91F42B89B6A6}"/>
          </ac:picMkLst>
        </pc:picChg>
      </pc:sldChg>
      <pc:sldChg chg="addSp delSp modSp modNotes">
        <pc:chgData name="Mrs C Wallace" userId="S::ceryl.wallace@nrc.islington.sch.uk::9cda0c47-0236-48d5-a243-d7602f8b7381" providerId="AD" clId="Web-{31BDDE32-9B24-0C32-EAE0-C86DDC44D47A}" dt="2025-01-07T15:07:09.352" v="14" actId="1076"/>
        <pc:sldMkLst>
          <pc:docMk/>
          <pc:sldMk cId="1883063499" sldId="258"/>
        </pc:sldMkLst>
        <pc:graphicFrameChg chg="add del">
          <ac:chgData name="Mrs C Wallace" userId="S::ceryl.wallace@nrc.islington.sch.uk::9cda0c47-0236-48d5-a243-d7602f8b7381" providerId="AD" clId="Web-{31BDDE32-9B24-0C32-EAE0-C86DDC44D47A}" dt="2025-01-07T15:05:47.286" v="8"/>
          <ac:graphicFrameMkLst>
            <pc:docMk/>
            <pc:sldMk cId="1883063499" sldId="258"/>
            <ac:graphicFrameMk id="7" creationId="{0770BFF5-2D58-A3D0-B4BF-0CB0057D2F02}"/>
          </ac:graphicFrameMkLst>
        </pc:graphicFrameChg>
        <pc:picChg chg="mod">
          <ac:chgData name="Mrs C Wallace" userId="S::ceryl.wallace@nrc.islington.sch.uk::9cda0c47-0236-48d5-a243-d7602f8b7381" providerId="AD" clId="Web-{31BDDE32-9B24-0C32-EAE0-C86DDC44D47A}" dt="2025-01-07T15:07:09.352" v="14" actId="1076"/>
          <ac:picMkLst>
            <pc:docMk/>
            <pc:sldMk cId="1883063499" sldId="258"/>
            <ac:picMk id="3" creationId="{A3FC183C-184C-41C9-BEA7-B8E49E8ED8C1}"/>
          </ac:picMkLst>
        </pc:picChg>
        <pc:picChg chg="mod">
          <ac:chgData name="Mrs C Wallace" userId="S::ceryl.wallace@nrc.islington.sch.uk::9cda0c47-0236-48d5-a243-d7602f8b7381" providerId="AD" clId="Web-{31BDDE32-9B24-0C32-EAE0-C86DDC44D47A}" dt="2025-01-07T15:07:04.539" v="13" actId="1076"/>
          <ac:picMkLst>
            <pc:docMk/>
            <pc:sldMk cId="1883063499" sldId="258"/>
            <ac:picMk id="4" creationId="{62563F4B-310C-4384-9F1B-A3062A789FD6}"/>
          </ac:picMkLst>
        </pc:picChg>
      </pc:sldChg>
      <pc:sldChg chg="modSp">
        <pc:chgData name="Mrs C Wallace" userId="S::ceryl.wallace@nrc.islington.sch.uk::9cda0c47-0236-48d5-a243-d7602f8b7381" providerId="AD" clId="Web-{31BDDE32-9B24-0C32-EAE0-C86DDC44D47A}" dt="2025-01-07T15:06:36.491" v="11" actId="1076"/>
        <pc:sldMkLst>
          <pc:docMk/>
          <pc:sldMk cId="3525640409" sldId="3294"/>
        </pc:sldMkLst>
        <pc:picChg chg="mod">
          <ac:chgData name="Mrs C Wallace" userId="S::ceryl.wallace@nrc.islington.sch.uk::9cda0c47-0236-48d5-a243-d7602f8b7381" providerId="AD" clId="Web-{31BDDE32-9B24-0C32-EAE0-C86DDC44D47A}" dt="2025-01-07T15:06:36.491" v="11" actId="1076"/>
          <ac:picMkLst>
            <pc:docMk/>
            <pc:sldMk cId="3525640409" sldId="3294"/>
            <ac:picMk id="3" creationId="{3C37A40E-8F90-4F1D-9C66-20E58610A130}"/>
          </ac:picMkLst>
        </pc:picChg>
      </pc:sldChg>
    </pc:docChg>
  </pc:docChgLst>
  <pc:docChgLst>
    <pc:chgData name="Hannah Wright (New River College Outreach)" userId="bb89864f-c772-4aa4-813f-513b452cd027" providerId="ADAL" clId="{2189DF82-6218-4D01-91A0-4E14DA401CC3}"/>
    <pc:docChg chg="undo custSel addSld delSld modSld sldOrd">
      <pc:chgData name="Hannah Wright (New River College Outreach)" userId="bb89864f-c772-4aa4-813f-513b452cd027" providerId="ADAL" clId="{2189DF82-6218-4D01-91A0-4E14DA401CC3}" dt="2025-01-23T13:46:34.372" v="2237"/>
      <pc:docMkLst>
        <pc:docMk/>
      </pc:docMkLst>
      <pc:sldChg chg="delSp modSp setBg">
        <pc:chgData name="Hannah Wright (New River College Outreach)" userId="bb89864f-c772-4aa4-813f-513b452cd027" providerId="ADAL" clId="{2189DF82-6218-4D01-91A0-4E14DA401CC3}" dt="2025-01-23T13:03:43.623" v="980"/>
        <pc:sldMkLst>
          <pc:docMk/>
          <pc:sldMk cId="109857222" sldId="256"/>
        </pc:sldMkLst>
        <pc:spChg chg="mod">
          <ac:chgData name="Hannah Wright (New River College Outreach)" userId="bb89864f-c772-4aa4-813f-513b452cd027" providerId="ADAL" clId="{2189DF82-6218-4D01-91A0-4E14DA401CC3}" dt="2025-01-23T10:56:36.493" v="12" actId="1076"/>
          <ac:spMkLst>
            <pc:docMk/>
            <pc:sldMk cId="109857222" sldId="256"/>
            <ac:spMk id="2" creationId="{00000000-0000-0000-0000-000000000000}"/>
          </ac:spMkLst>
        </pc:spChg>
        <pc:spChg chg="mod">
          <ac:chgData name="Hannah Wright (New River College Outreach)" userId="bb89864f-c772-4aa4-813f-513b452cd027" providerId="ADAL" clId="{2189DF82-6218-4D01-91A0-4E14DA401CC3}" dt="2025-01-23T10:57:14.686" v="30" actId="255"/>
          <ac:spMkLst>
            <pc:docMk/>
            <pc:sldMk cId="109857222" sldId="256"/>
            <ac:spMk id="3" creationId="{00000000-0000-0000-0000-000000000000}"/>
          </ac:spMkLst>
        </pc:spChg>
        <pc:picChg chg="mod">
          <ac:chgData name="Hannah Wright (New River College Outreach)" userId="bb89864f-c772-4aa4-813f-513b452cd027" providerId="ADAL" clId="{2189DF82-6218-4D01-91A0-4E14DA401CC3}" dt="2025-01-23T10:56:39.893" v="13" actId="1076"/>
          <ac:picMkLst>
            <pc:docMk/>
            <pc:sldMk cId="109857222" sldId="256"/>
            <ac:picMk id="4" creationId="{B1CC8D39-D126-4597-B622-CE9240087708}"/>
          </ac:picMkLst>
        </pc:picChg>
        <pc:picChg chg="del mod">
          <ac:chgData name="Hannah Wright (New River College Outreach)" userId="bb89864f-c772-4aa4-813f-513b452cd027" providerId="ADAL" clId="{2189DF82-6218-4D01-91A0-4E14DA401CC3}" dt="2025-01-23T10:56:16.827" v="7"/>
          <ac:picMkLst>
            <pc:docMk/>
            <pc:sldMk cId="109857222" sldId="256"/>
            <ac:picMk id="1026" creationId="{4C3F639C-3813-4083-A68C-6A78D15E5835}"/>
          </ac:picMkLst>
        </pc:picChg>
      </pc:sldChg>
      <pc:sldChg chg="addSp delSp modSp ord setBg modNotesTx">
        <pc:chgData name="Hannah Wright (New River College Outreach)" userId="bb89864f-c772-4aa4-813f-513b452cd027" providerId="ADAL" clId="{2189DF82-6218-4D01-91A0-4E14DA401CC3}" dt="2025-01-23T13:04:10.564" v="981" actId="255"/>
        <pc:sldMkLst>
          <pc:docMk/>
          <pc:sldMk cId="1883063499" sldId="258"/>
        </pc:sldMkLst>
        <pc:spChg chg="add del mod">
          <ac:chgData name="Hannah Wright (New River College Outreach)" userId="bb89864f-c772-4aa4-813f-513b452cd027" providerId="ADAL" clId="{2189DF82-6218-4D01-91A0-4E14DA401CC3}" dt="2025-01-23T11:07:39.825" v="257"/>
          <ac:spMkLst>
            <pc:docMk/>
            <pc:sldMk cId="1883063499" sldId="258"/>
            <ac:spMk id="6" creationId="{99FB2C14-A7DD-489E-BA67-BCD89CFB6B0D}"/>
          </ac:spMkLst>
        </pc:spChg>
        <pc:graphicFrameChg chg="del">
          <ac:chgData name="Hannah Wright (New River College Outreach)" userId="bb89864f-c772-4aa4-813f-513b452cd027" providerId="ADAL" clId="{2189DF82-6218-4D01-91A0-4E14DA401CC3}" dt="2025-01-23T11:07:20.959" v="255"/>
          <ac:graphicFrameMkLst>
            <pc:docMk/>
            <pc:sldMk cId="1883063499" sldId="258"/>
            <ac:graphicFrameMk id="5" creationId="{F51FD773-2AD7-FC5B-50C0-4EC44CAF0A5F}"/>
          </ac:graphicFrameMkLst>
        </pc:graphicFrameChg>
        <pc:picChg chg="mod">
          <ac:chgData name="Hannah Wright (New River College Outreach)" userId="bb89864f-c772-4aa4-813f-513b452cd027" providerId="ADAL" clId="{2189DF82-6218-4D01-91A0-4E14DA401CC3}" dt="2025-01-23T12:21:46.189" v="948" actId="14100"/>
          <ac:picMkLst>
            <pc:docMk/>
            <pc:sldMk cId="1883063499" sldId="258"/>
            <ac:picMk id="3" creationId="{A3FC183C-184C-41C9-BEA7-B8E49E8ED8C1}"/>
          </ac:picMkLst>
        </pc:picChg>
        <pc:picChg chg="mod ord">
          <ac:chgData name="Hannah Wright (New River College Outreach)" userId="bb89864f-c772-4aa4-813f-513b452cd027" providerId="ADAL" clId="{2189DF82-6218-4D01-91A0-4E14DA401CC3}" dt="2025-01-23T11:07:48.831" v="260" actId="167"/>
          <ac:picMkLst>
            <pc:docMk/>
            <pc:sldMk cId="1883063499" sldId="258"/>
            <ac:picMk id="4" creationId="{62563F4B-310C-4384-9F1B-A3062A789FD6}"/>
          </ac:picMkLst>
        </pc:picChg>
      </pc:sldChg>
      <pc:sldChg chg="modSp setBg modNotesTx">
        <pc:chgData name="Hannah Wright (New River College Outreach)" userId="bb89864f-c772-4aa4-813f-513b452cd027" providerId="ADAL" clId="{2189DF82-6218-4D01-91A0-4E14DA401CC3}" dt="2025-01-23T13:07:55.661" v="1023" actId="1076"/>
        <pc:sldMkLst>
          <pc:docMk/>
          <pc:sldMk cId="806362131" sldId="260"/>
        </pc:sldMkLst>
        <pc:spChg chg="mod">
          <ac:chgData name="Hannah Wright (New River College Outreach)" userId="bb89864f-c772-4aa4-813f-513b452cd027" providerId="ADAL" clId="{2189DF82-6218-4D01-91A0-4E14DA401CC3}" dt="2025-01-23T13:07:45.988" v="1021" actId="1076"/>
          <ac:spMkLst>
            <pc:docMk/>
            <pc:sldMk cId="806362131" sldId="260"/>
            <ac:spMk id="2" creationId="{479770C2-1BC4-1EC6-4EBE-E794DDC19B54}"/>
          </ac:spMkLst>
        </pc:spChg>
        <pc:spChg chg="mod">
          <ac:chgData name="Hannah Wright (New River College Outreach)" userId="bb89864f-c772-4aa4-813f-513b452cd027" providerId="ADAL" clId="{2189DF82-6218-4D01-91A0-4E14DA401CC3}" dt="2025-01-23T13:07:40.325" v="1020" actId="1076"/>
          <ac:spMkLst>
            <pc:docMk/>
            <pc:sldMk cId="806362131" sldId="260"/>
            <ac:spMk id="3" creationId="{15F5685B-E492-BBF6-D063-89671F67BEB7}"/>
          </ac:spMkLst>
        </pc:spChg>
        <pc:spChg chg="mod">
          <ac:chgData name="Hannah Wright (New River College Outreach)" userId="bb89864f-c772-4aa4-813f-513b452cd027" providerId="ADAL" clId="{2189DF82-6218-4D01-91A0-4E14DA401CC3}" dt="2025-01-23T13:07:20.196" v="1009" actId="14100"/>
          <ac:spMkLst>
            <pc:docMk/>
            <pc:sldMk cId="806362131" sldId="260"/>
            <ac:spMk id="5" creationId="{4E74C5D5-2868-4D25-B9F1-F8346D1FADBF}"/>
          </ac:spMkLst>
        </pc:spChg>
        <pc:spChg chg="mod">
          <ac:chgData name="Hannah Wright (New River College Outreach)" userId="bb89864f-c772-4aa4-813f-513b452cd027" providerId="ADAL" clId="{2189DF82-6218-4D01-91A0-4E14DA401CC3}" dt="2025-01-23T13:07:01.255" v="1004"/>
          <ac:spMkLst>
            <pc:docMk/>
            <pc:sldMk cId="806362131" sldId="260"/>
            <ac:spMk id="6" creationId="{E016EE82-34F0-4B4C-9B86-32E21B6BE367}"/>
          </ac:spMkLst>
        </pc:spChg>
        <pc:picChg chg="mod">
          <ac:chgData name="Hannah Wright (New River College Outreach)" userId="bb89864f-c772-4aa4-813f-513b452cd027" providerId="ADAL" clId="{2189DF82-6218-4D01-91A0-4E14DA401CC3}" dt="2025-01-23T13:07:55.661" v="1023" actId="1076"/>
          <ac:picMkLst>
            <pc:docMk/>
            <pc:sldMk cId="806362131" sldId="260"/>
            <ac:picMk id="4" creationId="{A2764508-01E0-44F0-83F1-B608A5844B2C}"/>
          </ac:picMkLst>
        </pc:picChg>
      </pc:sldChg>
      <pc:sldChg chg="del">
        <pc:chgData name="Hannah Wright (New River College Outreach)" userId="bb89864f-c772-4aa4-813f-513b452cd027" providerId="ADAL" clId="{2189DF82-6218-4D01-91A0-4E14DA401CC3}" dt="2025-01-23T13:10:43.604" v="1105" actId="2696"/>
        <pc:sldMkLst>
          <pc:docMk/>
          <pc:sldMk cId="1060742294" sldId="261"/>
        </pc:sldMkLst>
      </pc:sldChg>
      <pc:sldChg chg="ord setBg modNotesTx">
        <pc:chgData name="Hannah Wright (New River College Outreach)" userId="bb89864f-c772-4aa4-813f-513b452cd027" providerId="ADAL" clId="{2189DF82-6218-4D01-91A0-4E14DA401CC3}" dt="2025-01-23T13:23:26.915" v="1558" actId="255"/>
        <pc:sldMkLst>
          <pc:docMk/>
          <pc:sldMk cId="3742722332" sldId="301"/>
        </pc:sldMkLst>
      </pc:sldChg>
      <pc:sldChg chg="modSp del">
        <pc:chgData name="Hannah Wright (New River College Outreach)" userId="bb89864f-c772-4aa4-813f-513b452cd027" providerId="ADAL" clId="{2189DF82-6218-4D01-91A0-4E14DA401CC3}" dt="2025-01-23T13:24:21.571" v="1559" actId="2696"/>
        <pc:sldMkLst>
          <pc:docMk/>
          <pc:sldMk cId="2675104332" sldId="3287"/>
        </pc:sldMkLst>
        <pc:spChg chg="mod">
          <ac:chgData name="Hannah Wright (New River College Outreach)" userId="bb89864f-c772-4aa4-813f-513b452cd027" providerId="ADAL" clId="{2189DF82-6218-4D01-91A0-4E14DA401CC3}" dt="2025-01-23T10:56:08.673" v="5" actId="27636"/>
          <ac:spMkLst>
            <pc:docMk/>
            <pc:sldMk cId="2675104332" sldId="3287"/>
            <ac:spMk id="3" creationId="{AE7B8FC9-FB1B-4B98-D5AA-B2DABA27BCF5}"/>
          </ac:spMkLst>
        </pc:spChg>
      </pc:sldChg>
      <pc:sldChg chg="del">
        <pc:chgData name="Hannah Wright (New River College Outreach)" userId="bb89864f-c772-4aa4-813f-513b452cd027" providerId="ADAL" clId="{2189DF82-6218-4D01-91A0-4E14DA401CC3}" dt="2025-01-23T13:10:25.691" v="1101" actId="2696"/>
        <pc:sldMkLst>
          <pc:docMk/>
          <pc:sldMk cId="180362567" sldId="3289"/>
        </pc:sldMkLst>
      </pc:sldChg>
      <pc:sldChg chg="addSp delSp modSp setBg modNotesTx">
        <pc:chgData name="Hannah Wright (New River College Outreach)" userId="bb89864f-c772-4aa4-813f-513b452cd027" providerId="ADAL" clId="{2189DF82-6218-4D01-91A0-4E14DA401CC3}" dt="2025-01-23T12:21:54.821" v="950" actId="1076"/>
        <pc:sldMkLst>
          <pc:docMk/>
          <pc:sldMk cId="876300786" sldId="3291"/>
        </pc:sldMkLst>
        <pc:spChg chg="mod">
          <ac:chgData name="Hannah Wright (New River College Outreach)" userId="bb89864f-c772-4aa4-813f-513b452cd027" providerId="ADAL" clId="{2189DF82-6218-4D01-91A0-4E14DA401CC3}" dt="2025-01-23T11:06:42.717" v="251" actId="1076"/>
          <ac:spMkLst>
            <pc:docMk/>
            <pc:sldMk cId="876300786" sldId="3291"/>
            <ac:spMk id="2" creationId="{18F32AF5-A74E-925B-A392-D2BF89C54F7F}"/>
          </ac:spMkLst>
        </pc:spChg>
        <pc:spChg chg="mod">
          <ac:chgData name="Hannah Wright (New River College Outreach)" userId="bb89864f-c772-4aa4-813f-513b452cd027" providerId="ADAL" clId="{2189DF82-6218-4D01-91A0-4E14DA401CC3}" dt="2025-01-23T11:06:40.268" v="250" actId="14100"/>
          <ac:spMkLst>
            <pc:docMk/>
            <pc:sldMk cId="876300786" sldId="3291"/>
            <ac:spMk id="3" creationId="{5C92479C-507B-ED2A-F355-8B8F1BF94822}"/>
          </ac:spMkLst>
        </pc:spChg>
        <pc:spChg chg="del mod">
          <ac:chgData name="Hannah Wright (New River College Outreach)" userId="bb89864f-c772-4aa4-813f-513b452cd027" providerId="ADAL" clId="{2189DF82-6218-4D01-91A0-4E14DA401CC3}" dt="2025-01-23T11:06:05.427" v="239"/>
          <ac:spMkLst>
            <pc:docMk/>
            <pc:sldMk cId="876300786" sldId="3291"/>
            <ac:spMk id="7" creationId="{540701C8-B372-4F8B-81AE-1AA8B37D6F6D}"/>
          </ac:spMkLst>
        </pc:spChg>
        <pc:picChg chg="add mod">
          <ac:chgData name="Hannah Wright (New River College Outreach)" userId="bb89864f-c772-4aa4-813f-513b452cd027" providerId="ADAL" clId="{2189DF82-6218-4D01-91A0-4E14DA401CC3}" dt="2025-01-23T12:21:54.821" v="950" actId="1076"/>
          <ac:picMkLst>
            <pc:docMk/>
            <pc:sldMk cId="876300786" sldId="3291"/>
            <ac:picMk id="4" creationId="{D7AE49DF-1255-475B-A70A-83A349D7A260}"/>
          </ac:picMkLst>
        </pc:picChg>
        <pc:picChg chg="del">
          <ac:chgData name="Hannah Wright (New River College Outreach)" userId="bb89864f-c772-4aa4-813f-513b452cd027" providerId="ADAL" clId="{2189DF82-6218-4D01-91A0-4E14DA401CC3}" dt="2025-01-23T11:02:35.945" v="143"/>
          <ac:picMkLst>
            <pc:docMk/>
            <pc:sldMk cId="876300786" sldId="3291"/>
            <ac:picMk id="5" creationId="{6F06F877-36E6-4130-A18E-B9723DAF5BF4}"/>
          </ac:picMkLst>
        </pc:picChg>
      </pc:sldChg>
      <pc:sldChg chg="addSp delSp modSp setBg modAnim modNotesTx">
        <pc:chgData name="Hannah Wright (New River College Outreach)" userId="bb89864f-c772-4aa4-813f-513b452cd027" providerId="ADAL" clId="{2189DF82-6218-4D01-91A0-4E14DA401CC3}" dt="2025-01-23T13:03:22.572" v="977"/>
        <pc:sldMkLst>
          <pc:docMk/>
          <pc:sldMk cId="4195838356" sldId="3292"/>
        </pc:sldMkLst>
        <pc:spChg chg="mod">
          <ac:chgData name="Hannah Wright (New River College Outreach)" userId="bb89864f-c772-4aa4-813f-513b452cd027" providerId="ADAL" clId="{2189DF82-6218-4D01-91A0-4E14DA401CC3}" dt="2025-01-23T12:43:42.844" v="961" actId="1076"/>
          <ac:spMkLst>
            <pc:docMk/>
            <pc:sldMk cId="4195838356" sldId="3292"/>
            <ac:spMk id="2" creationId="{DE1DF576-7A49-423C-B06F-0D64F385E9F5}"/>
          </ac:spMkLst>
        </pc:spChg>
        <pc:spChg chg="mod">
          <ac:chgData name="Hannah Wright (New River College Outreach)" userId="bb89864f-c772-4aa4-813f-513b452cd027" providerId="ADAL" clId="{2189DF82-6218-4D01-91A0-4E14DA401CC3}" dt="2025-01-23T13:02:40.093" v="971" actId="255"/>
          <ac:spMkLst>
            <pc:docMk/>
            <pc:sldMk cId="4195838356" sldId="3292"/>
            <ac:spMk id="3" creationId="{3EDDBE6A-002D-492B-9252-C0FB268605B8}"/>
          </ac:spMkLst>
        </pc:spChg>
        <pc:picChg chg="add del mod">
          <ac:chgData name="Hannah Wright (New River College Outreach)" userId="bb89864f-c772-4aa4-813f-513b452cd027" providerId="ADAL" clId="{2189DF82-6218-4D01-91A0-4E14DA401CC3}" dt="2025-01-23T11:02:48.173" v="145"/>
          <ac:picMkLst>
            <pc:docMk/>
            <pc:sldMk cId="4195838356" sldId="3292"/>
            <ac:picMk id="4" creationId="{66BCA1D8-E0FD-4B94-B33A-303F816AC44E}"/>
          </ac:picMkLst>
        </pc:picChg>
        <pc:picChg chg="mod">
          <ac:chgData name="Hannah Wright (New River College Outreach)" userId="bb89864f-c772-4aa4-813f-513b452cd027" providerId="ADAL" clId="{2189DF82-6218-4D01-91A0-4E14DA401CC3}" dt="2025-01-23T11:08:18.613" v="263" actId="14100"/>
          <ac:picMkLst>
            <pc:docMk/>
            <pc:sldMk cId="4195838356" sldId="3292"/>
            <ac:picMk id="2050" creationId="{30944F8C-CED0-4170-B2FA-7AE2DF060FF6}"/>
          </ac:picMkLst>
        </pc:picChg>
      </pc:sldChg>
      <pc:sldChg chg="modSp setBg">
        <pc:chgData name="Hannah Wright (New River College Outreach)" userId="bb89864f-c772-4aa4-813f-513b452cd027" providerId="ADAL" clId="{2189DF82-6218-4D01-91A0-4E14DA401CC3}" dt="2025-01-23T13:04:40.356" v="983"/>
        <pc:sldMkLst>
          <pc:docMk/>
          <pc:sldMk cId="3300395693" sldId="3293"/>
        </pc:sldMkLst>
        <pc:picChg chg="mod">
          <ac:chgData name="Hannah Wright (New River College Outreach)" userId="bb89864f-c772-4aa4-813f-513b452cd027" providerId="ADAL" clId="{2189DF82-6218-4D01-91A0-4E14DA401CC3}" dt="2025-01-23T13:04:29.140" v="982" actId="1076"/>
          <ac:picMkLst>
            <pc:docMk/>
            <pc:sldMk cId="3300395693" sldId="3293"/>
            <ac:picMk id="6" creationId="{DF6FAFCB-2504-45A8-A986-AFB3EE1AA849}"/>
          </ac:picMkLst>
        </pc:picChg>
      </pc:sldChg>
      <pc:sldChg chg="addSp modSp ord setBg">
        <pc:chgData name="Hannah Wright (New River College Outreach)" userId="bb89864f-c772-4aa4-813f-513b452cd027" providerId="ADAL" clId="{2189DF82-6218-4D01-91A0-4E14DA401CC3}" dt="2025-01-23T11:14:16.389" v="313" actId="1076"/>
        <pc:sldMkLst>
          <pc:docMk/>
          <pc:sldMk cId="3525640409" sldId="3294"/>
        </pc:sldMkLst>
        <pc:spChg chg="mod">
          <ac:chgData name="Hannah Wright (New River College Outreach)" userId="bb89864f-c772-4aa4-813f-513b452cd027" providerId="ADAL" clId="{2189DF82-6218-4D01-91A0-4E14DA401CC3}" dt="2025-01-23T11:14:16.389" v="313" actId="1076"/>
          <ac:spMkLst>
            <pc:docMk/>
            <pc:sldMk cId="3525640409" sldId="3294"/>
            <ac:spMk id="2" creationId="{68200DDD-ACD0-4A08-A3D4-0026BFD54818}"/>
          </ac:spMkLst>
        </pc:spChg>
        <pc:picChg chg="mod">
          <ac:chgData name="Hannah Wright (New River College Outreach)" userId="bb89864f-c772-4aa4-813f-513b452cd027" providerId="ADAL" clId="{2189DF82-6218-4D01-91A0-4E14DA401CC3}" dt="2025-01-23T11:13:15.060" v="306" actId="1076"/>
          <ac:picMkLst>
            <pc:docMk/>
            <pc:sldMk cId="3525640409" sldId="3294"/>
            <ac:picMk id="3" creationId="{3C37A40E-8F90-4F1D-9C66-20E58610A130}"/>
          </ac:picMkLst>
        </pc:picChg>
        <pc:picChg chg="add mod">
          <ac:chgData name="Hannah Wright (New River College Outreach)" userId="bb89864f-c772-4aa4-813f-513b452cd027" providerId="ADAL" clId="{2189DF82-6218-4D01-91A0-4E14DA401CC3}" dt="2025-01-23T11:14:08.428" v="312" actId="1076"/>
          <ac:picMkLst>
            <pc:docMk/>
            <pc:sldMk cId="3525640409" sldId="3294"/>
            <ac:picMk id="4" creationId="{DE3E345C-E596-41B0-941F-56D248F9FF03}"/>
          </ac:picMkLst>
        </pc:picChg>
      </pc:sldChg>
      <pc:sldChg chg="modSp setBg modAnim">
        <pc:chgData name="Hannah Wright (New River College Outreach)" userId="bb89864f-c772-4aa4-813f-513b452cd027" providerId="ADAL" clId="{2189DF82-6218-4D01-91A0-4E14DA401CC3}" dt="2025-01-23T13:03:34.025" v="978"/>
        <pc:sldMkLst>
          <pc:docMk/>
          <pc:sldMk cId="1048234941" sldId="3295"/>
        </pc:sldMkLst>
        <pc:spChg chg="mod">
          <ac:chgData name="Hannah Wright (New River College Outreach)" userId="bb89864f-c772-4aa4-813f-513b452cd027" providerId="ADAL" clId="{2189DF82-6218-4D01-91A0-4E14DA401CC3}" dt="2025-01-23T11:10:14.305" v="285" actId="20577"/>
          <ac:spMkLst>
            <pc:docMk/>
            <pc:sldMk cId="1048234941" sldId="3295"/>
            <ac:spMk id="2" creationId="{DA86DCE8-3F6A-42CF-84F0-D353A6A0C2EE}"/>
          </ac:spMkLst>
        </pc:spChg>
      </pc:sldChg>
      <pc:sldChg chg="modSp setBg">
        <pc:chgData name="Hannah Wright (New River College Outreach)" userId="bb89864f-c772-4aa4-813f-513b452cd027" providerId="ADAL" clId="{2189DF82-6218-4D01-91A0-4E14DA401CC3}" dt="2025-01-23T13:08:58.517" v="1035" actId="1076"/>
        <pc:sldMkLst>
          <pc:docMk/>
          <pc:sldMk cId="3042337801" sldId="3296"/>
        </pc:sldMkLst>
        <pc:spChg chg="mod">
          <ac:chgData name="Hannah Wright (New River College Outreach)" userId="bb89864f-c772-4aa4-813f-513b452cd027" providerId="ADAL" clId="{2189DF82-6218-4D01-91A0-4E14DA401CC3}" dt="2025-01-23T13:08:58.517" v="1035" actId="1076"/>
          <ac:spMkLst>
            <pc:docMk/>
            <pc:sldMk cId="3042337801" sldId="3296"/>
            <ac:spMk id="2" creationId="{13E8F395-62B6-43B9-8F66-957CF722FAD6}"/>
          </ac:spMkLst>
        </pc:spChg>
        <pc:spChg chg="mod">
          <ac:chgData name="Hannah Wright (New River College Outreach)" userId="bb89864f-c772-4aa4-813f-513b452cd027" providerId="ADAL" clId="{2189DF82-6218-4D01-91A0-4E14DA401CC3}" dt="2025-01-23T13:08:51.725" v="1034" actId="14100"/>
          <ac:spMkLst>
            <pc:docMk/>
            <pc:sldMk cId="3042337801" sldId="3296"/>
            <ac:spMk id="3" creationId="{799E628A-B637-4C02-B16F-97942357E558}"/>
          </ac:spMkLst>
        </pc:spChg>
        <pc:picChg chg="mod ord">
          <ac:chgData name="Hannah Wright (New River College Outreach)" userId="bb89864f-c772-4aa4-813f-513b452cd027" providerId="ADAL" clId="{2189DF82-6218-4D01-91A0-4E14DA401CC3}" dt="2025-01-23T13:08:39.493" v="1032" actId="1076"/>
          <ac:picMkLst>
            <pc:docMk/>
            <pc:sldMk cId="3042337801" sldId="3296"/>
            <ac:picMk id="4" creationId="{07FF56D1-8E5B-4EE4-A22B-BAF06D9D3F34}"/>
          </ac:picMkLst>
        </pc:picChg>
      </pc:sldChg>
      <pc:sldChg chg="setBg">
        <pc:chgData name="Hannah Wright (New River College Outreach)" userId="bb89864f-c772-4aa4-813f-513b452cd027" providerId="ADAL" clId="{2189DF82-6218-4D01-91A0-4E14DA401CC3}" dt="2025-01-23T13:10:50.891" v="1106"/>
        <pc:sldMkLst>
          <pc:docMk/>
          <pc:sldMk cId="2187311396" sldId="3297"/>
        </pc:sldMkLst>
      </pc:sldChg>
      <pc:sldChg chg="addSp modSp setBg modAnim modNotesTx">
        <pc:chgData name="Hannah Wright (New River College Outreach)" userId="bb89864f-c772-4aa4-813f-513b452cd027" providerId="ADAL" clId="{2189DF82-6218-4D01-91A0-4E14DA401CC3}" dt="2025-01-23T13:05:03.894" v="985"/>
        <pc:sldMkLst>
          <pc:docMk/>
          <pc:sldMk cId="1134314102" sldId="3298"/>
        </pc:sldMkLst>
        <pc:spChg chg="mod">
          <ac:chgData name="Hannah Wright (New River College Outreach)" userId="bb89864f-c772-4aa4-813f-513b452cd027" providerId="ADAL" clId="{2189DF82-6218-4D01-91A0-4E14DA401CC3}" dt="2025-01-23T12:14:07.974" v="880" actId="1076"/>
          <ac:spMkLst>
            <pc:docMk/>
            <pc:sldMk cId="1134314102" sldId="3298"/>
            <ac:spMk id="2" creationId="{36997A66-9012-454C-B605-7892C120A085}"/>
          </ac:spMkLst>
        </pc:spChg>
        <pc:spChg chg="mod">
          <ac:chgData name="Hannah Wright (New River College Outreach)" userId="bb89864f-c772-4aa4-813f-513b452cd027" providerId="ADAL" clId="{2189DF82-6218-4D01-91A0-4E14DA401CC3}" dt="2025-01-23T12:14:02.860" v="879" actId="1076"/>
          <ac:spMkLst>
            <pc:docMk/>
            <pc:sldMk cId="1134314102" sldId="3298"/>
            <ac:spMk id="3" creationId="{10A74552-E47A-4E06-A291-C83469D7F76E}"/>
          </ac:spMkLst>
        </pc:spChg>
        <pc:picChg chg="mod ord">
          <ac:chgData name="Hannah Wright (New River College Outreach)" userId="bb89864f-c772-4aa4-813f-513b452cd027" providerId="ADAL" clId="{2189DF82-6218-4D01-91A0-4E14DA401CC3}" dt="2025-01-23T12:14:19.117" v="883" actId="166"/>
          <ac:picMkLst>
            <pc:docMk/>
            <pc:sldMk cId="1134314102" sldId="3298"/>
            <ac:picMk id="4" creationId="{AD621A09-99CC-42BD-9E33-75DE84463231}"/>
          </ac:picMkLst>
        </pc:picChg>
        <pc:picChg chg="add mod">
          <ac:chgData name="Hannah Wright (New River College Outreach)" userId="bb89864f-c772-4aa4-813f-513b452cd027" providerId="ADAL" clId="{2189DF82-6218-4D01-91A0-4E14DA401CC3}" dt="2025-01-23T12:14:24.118" v="884" actId="14100"/>
          <ac:picMkLst>
            <pc:docMk/>
            <pc:sldMk cId="1134314102" sldId="3298"/>
            <ac:picMk id="5" creationId="{266CEEBF-785A-47DF-9E16-473437AF3BC3}"/>
          </ac:picMkLst>
        </pc:picChg>
        <pc:picChg chg="add mod ord">
          <ac:chgData name="Hannah Wright (New River College Outreach)" userId="bb89864f-c772-4aa4-813f-513b452cd027" providerId="ADAL" clId="{2189DF82-6218-4D01-91A0-4E14DA401CC3}" dt="2025-01-23T12:14:28.572" v="885" actId="1076"/>
          <ac:picMkLst>
            <pc:docMk/>
            <pc:sldMk cId="1134314102" sldId="3298"/>
            <ac:picMk id="6" creationId="{9386E956-9527-4DBB-B452-5010C325AD18}"/>
          </ac:picMkLst>
        </pc:picChg>
      </pc:sldChg>
      <pc:sldChg chg="delSp modSp del modAnim">
        <pc:chgData name="Hannah Wright (New River College Outreach)" userId="bb89864f-c772-4aa4-813f-513b452cd027" providerId="ADAL" clId="{2189DF82-6218-4D01-91A0-4E14DA401CC3}" dt="2025-01-23T12:13:16.659" v="866" actId="2696"/>
        <pc:sldMkLst>
          <pc:docMk/>
          <pc:sldMk cId="1150855895" sldId="3299"/>
        </pc:sldMkLst>
        <pc:spChg chg="mod">
          <ac:chgData name="Hannah Wright (New River College Outreach)" userId="bb89864f-c772-4aa4-813f-513b452cd027" providerId="ADAL" clId="{2189DF82-6218-4D01-91A0-4E14DA401CC3}" dt="2025-01-23T12:08:05.798" v="493" actId="27636"/>
          <ac:spMkLst>
            <pc:docMk/>
            <pc:sldMk cId="1150855895" sldId="3299"/>
            <ac:spMk id="3" creationId="{18F7B976-0CB7-46F9-8FAC-4F4A0FE0F657}"/>
          </ac:spMkLst>
        </pc:spChg>
        <pc:picChg chg="del">
          <ac:chgData name="Hannah Wright (New River College Outreach)" userId="bb89864f-c772-4aa4-813f-513b452cd027" providerId="ADAL" clId="{2189DF82-6218-4D01-91A0-4E14DA401CC3}" dt="2025-01-23T12:08:31.703" v="498"/>
          <ac:picMkLst>
            <pc:docMk/>
            <pc:sldMk cId="1150855895" sldId="3299"/>
            <ac:picMk id="4" creationId="{60C70D9C-B51D-42BE-BC9B-FD36F210286F}"/>
          </ac:picMkLst>
        </pc:picChg>
      </pc:sldChg>
      <pc:sldChg chg="ord setBg">
        <pc:chgData name="Hannah Wright (New River College Outreach)" userId="bb89864f-c772-4aa4-813f-513b452cd027" providerId="ADAL" clId="{2189DF82-6218-4D01-91A0-4E14DA401CC3}" dt="2025-01-23T13:10:14.169" v="1100"/>
        <pc:sldMkLst>
          <pc:docMk/>
          <pc:sldMk cId="2353779697" sldId="3300"/>
        </pc:sldMkLst>
      </pc:sldChg>
      <pc:sldChg chg="addSp delSp modSp setBg modAnim">
        <pc:chgData name="Hannah Wright (New River College Outreach)" userId="bb89864f-c772-4aa4-813f-513b452cd027" providerId="ADAL" clId="{2189DF82-6218-4D01-91A0-4E14DA401CC3}" dt="2025-01-23T13:23:03.504" v="1556" actId="20577"/>
        <pc:sldMkLst>
          <pc:docMk/>
          <pc:sldMk cId="2060680668" sldId="3301"/>
        </pc:sldMkLst>
        <pc:spChg chg="mod">
          <ac:chgData name="Hannah Wright (New River College Outreach)" userId="bb89864f-c772-4aa4-813f-513b452cd027" providerId="ADAL" clId="{2189DF82-6218-4D01-91A0-4E14DA401CC3}" dt="2025-01-23T13:21:56.893" v="1484" actId="14100"/>
          <ac:spMkLst>
            <pc:docMk/>
            <pc:sldMk cId="2060680668" sldId="3301"/>
            <ac:spMk id="2" creationId="{3F456799-1EBC-4D5F-A75F-7BBCC1A5E2C1}"/>
          </ac:spMkLst>
        </pc:spChg>
        <pc:spChg chg="del">
          <ac:chgData name="Hannah Wright (New River College Outreach)" userId="bb89864f-c772-4aa4-813f-513b452cd027" providerId="ADAL" clId="{2189DF82-6218-4D01-91A0-4E14DA401CC3}" dt="2025-01-23T13:09:58.188" v="1097"/>
          <ac:spMkLst>
            <pc:docMk/>
            <pc:sldMk cId="2060680668" sldId="3301"/>
            <ac:spMk id="7" creationId="{5D4AD6F3-2368-406E-8E71-AE67ACA8FC79}"/>
          </ac:spMkLst>
        </pc:spChg>
        <pc:spChg chg="add mod">
          <ac:chgData name="Hannah Wright (New River College Outreach)" userId="bb89864f-c772-4aa4-813f-513b452cd027" providerId="ADAL" clId="{2189DF82-6218-4D01-91A0-4E14DA401CC3}" dt="2025-01-23T13:23:03.504" v="1556" actId="20577"/>
          <ac:spMkLst>
            <pc:docMk/>
            <pc:sldMk cId="2060680668" sldId="3301"/>
            <ac:spMk id="8" creationId="{B8BEA33E-65AA-4291-9373-F09752128660}"/>
          </ac:spMkLst>
        </pc:spChg>
        <pc:picChg chg="mod">
          <ac:chgData name="Hannah Wright (New River College Outreach)" userId="bb89864f-c772-4aa4-813f-513b452cd027" providerId="ADAL" clId="{2189DF82-6218-4D01-91A0-4E14DA401CC3}" dt="2025-01-23T13:12:01.101" v="1124" actId="14100"/>
          <ac:picMkLst>
            <pc:docMk/>
            <pc:sldMk cId="2060680668" sldId="3301"/>
            <ac:picMk id="6" creationId="{258EA8A7-C729-4AFD-9F77-7ECF6F022C0B}"/>
          </ac:picMkLst>
        </pc:picChg>
        <pc:picChg chg="mod">
          <ac:chgData name="Hannah Wright (New River College Outreach)" userId="bb89864f-c772-4aa4-813f-513b452cd027" providerId="ADAL" clId="{2189DF82-6218-4D01-91A0-4E14DA401CC3}" dt="2025-01-23T13:12:03.821" v="1126" actId="1076"/>
          <ac:picMkLst>
            <pc:docMk/>
            <pc:sldMk cId="2060680668" sldId="3301"/>
            <ac:picMk id="9" creationId="{4C112003-EDE0-337F-89AC-6BD6EFA071FA}"/>
          </ac:picMkLst>
        </pc:picChg>
        <pc:picChg chg="del mod">
          <ac:chgData name="Hannah Wright (New River College Outreach)" userId="bb89864f-c772-4aa4-813f-513b452cd027" providerId="ADAL" clId="{2189DF82-6218-4D01-91A0-4E14DA401CC3}" dt="2025-01-23T13:11:47.404" v="1117"/>
          <ac:picMkLst>
            <pc:docMk/>
            <pc:sldMk cId="2060680668" sldId="3301"/>
            <ac:picMk id="1026" creationId="{328CDA21-548B-435F-AFAD-C2AF9577E7D6}"/>
          </ac:picMkLst>
        </pc:picChg>
      </pc:sldChg>
      <pc:sldChg chg="addSp delSp modSp setBg modAnim modNotesTx">
        <pc:chgData name="Hannah Wright (New River College Outreach)" userId="bb89864f-c772-4aa4-813f-513b452cd027" providerId="ADAL" clId="{2189DF82-6218-4D01-91A0-4E14DA401CC3}" dt="2025-01-23T13:46:34.372" v="2237"/>
        <pc:sldMkLst>
          <pc:docMk/>
          <pc:sldMk cId="4252861633" sldId="3302"/>
        </pc:sldMkLst>
        <pc:spChg chg="del mod">
          <ac:chgData name="Hannah Wright (New River College Outreach)" userId="bb89864f-c772-4aa4-813f-513b452cd027" providerId="ADAL" clId="{2189DF82-6218-4D01-91A0-4E14DA401CC3}" dt="2025-01-23T13:34:19.761" v="1579"/>
          <ac:spMkLst>
            <pc:docMk/>
            <pc:sldMk cId="4252861633" sldId="3302"/>
            <ac:spMk id="2" creationId="{FD5BFAFE-B3ED-46B6-89AD-DCFA8C53BB30}"/>
          </ac:spMkLst>
        </pc:spChg>
        <pc:spChg chg="mod">
          <ac:chgData name="Hannah Wright (New River College Outreach)" userId="bb89864f-c772-4aa4-813f-513b452cd027" providerId="ADAL" clId="{2189DF82-6218-4D01-91A0-4E14DA401CC3}" dt="2025-01-23T13:24:48.394" v="1564" actId="27636"/>
          <ac:spMkLst>
            <pc:docMk/>
            <pc:sldMk cId="4252861633" sldId="3302"/>
            <ac:spMk id="3" creationId="{2E61EBFD-CC0B-4401-8951-5DC6C62EB003}"/>
          </ac:spMkLst>
        </pc:spChg>
        <pc:spChg chg="add mod">
          <ac:chgData name="Hannah Wright (New River College Outreach)" userId="bb89864f-c772-4aa4-813f-513b452cd027" providerId="ADAL" clId="{2189DF82-6218-4D01-91A0-4E14DA401CC3}" dt="2025-01-23T13:44:03.818" v="2199" actId="255"/>
          <ac:spMkLst>
            <pc:docMk/>
            <pc:sldMk cId="4252861633" sldId="3302"/>
            <ac:spMk id="6" creationId="{AD7900D0-98E4-404C-9646-7668449C1CAA}"/>
          </ac:spMkLst>
        </pc:spChg>
        <pc:spChg chg="add mod">
          <ac:chgData name="Hannah Wright (New River College Outreach)" userId="bb89864f-c772-4aa4-813f-513b452cd027" providerId="ADAL" clId="{2189DF82-6218-4D01-91A0-4E14DA401CC3}" dt="2025-01-23T13:39:39.208" v="2085" actId="122"/>
          <ac:spMkLst>
            <pc:docMk/>
            <pc:sldMk cId="4252861633" sldId="3302"/>
            <ac:spMk id="7" creationId="{D34A14FB-E895-418E-BD98-F46389121648}"/>
          </ac:spMkLst>
        </pc:spChg>
        <pc:spChg chg="add mod">
          <ac:chgData name="Hannah Wright (New River College Outreach)" userId="bb89864f-c772-4aa4-813f-513b452cd027" providerId="ADAL" clId="{2189DF82-6218-4D01-91A0-4E14DA401CC3}" dt="2025-01-23T13:39:54.878" v="2089" actId="255"/>
          <ac:spMkLst>
            <pc:docMk/>
            <pc:sldMk cId="4252861633" sldId="3302"/>
            <ac:spMk id="8" creationId="{ABADC6AD-CF49-4295-833B-EC6CCBF2CFDC}"/>
          </ac:spMkLst>
        </pc:spChg>
        <pc:spChg chg="add mod">
          <ac:chgData name="Hannah Wright (New River College Outreach)" userId="bb89864f-c772-4aa4-813f-513b452cd027" providerId="ADAL" clId="{2189DF82-6218-4D01-91A0-4E14DA401CC3}" dt="2025-01-23T13:42:21.573" v="2119" actId="1076"/>
          <ac:spMkLst>
            <pc:docMk/>
            <pc:sldMk cId="4252861633" sldId="3302"/>
            <ac:spMk id="9" creationId="{0DB067DD-61DD-4F3E-BAE8-252089C7FB4D}"/>
          </ac:spMkLst>
        </pc:spChg>
        <pc:spChg chg="add mod">
          <ac:chgData name="Hannah Wright (New River College Outreach)" userId="bb89864f-c772-4aa4-813f-513b452cd027" providerId="ADAL" clId="{2189DF82-6218-4D01-91A0-4E14DA401CC3}" dt="2025-01-23T13:41:53.662" v="2113" actId="255"/>
          <ac:spMkLst>
            <pc:docMk/>
            <pc:sldMk cId="4252861633" sldId="3302"/>
            <ac:spMk id="10" creationId="{6A1EC43C-204C-4C10-A473-8DAA3AD00307}"/>
          </ac:spMkLst>
        </pc:spChg>
        <pc:spChg chg="add mod">
          <ac:chgData name="Hannah Wright (New River College Outreach)" userId="bb89864f-c772-4aa4-813f-513b452cd027" providerId="ADAL" clId="{2189DF82-6218-4D01-91A0-4E14DA401CC3}" dt="2025-01-23T13:42:22.997" v="2120" actId="1076"/>
          <ac:spMkLst>
            <pc:docMk/>
            <pc:sldMk cId="4252861633" sldId="3302"/>
            <ac:spMk id="11" creationId="{B025FD52-A06B-4D71-AE9C-ECBF4C96A8E0}"/>
          </ac:spMkLst>
        </pc:spChg>
        <pc:spChg chg="add mod">
          <ac:chgData name="Hannah Wright (New River College Outreach)" userId="bb89864f-c772-4aa4-813f-513b452cd027" providerId="ADAL" clId="{2189DF82-6218-4D01-91A0-4E14DA401CC3}" dt="2025-01-23T13:40:20.493" v="2095" actId="1076"/>
          <ac:spMkLst>
            <pc:docMk/>
            <pc:sldMk cId="4252861633" sldId="3302"/>
            <ac:spMk id="12" creationId="{5E6A0C69-DE8E-421F-8F77-F18B3F6F852E}"/>
          </ac:spMkLst>
        </pc:spChg>
        <pc:spChg chg="add mod">
          <ac:chgData name="Hannah Wright (New River College Outreach)" userId="bb89864f-c772-4aa4-813f-513b452cd027" providerId="ADAL" clId="{2189DF82-6218-4D01-91A0-4E14DA401CC3}" dt="2025-01-23T13:46:27.334" v="2236" actId="1076"/>
          <ac:spMkLst>
            <pc:docMk/>
            <pc:sldMk cId="4252861633" sldId="3302"/>
            <ac:spMk id="13" creationId="{4C8E43DD-78CB-443F-B90D-9BB874288920}"/>
          </ac:spMkLst>
        </pc:spChg>
        <pc:spChg chg="add mod">
          <ac:chgData name="Hannah Wright (New River College Outreach)" userId="bb89864f-c772-4aa4-813f-513b452cd027" providerId="ADAL" clId="{2189DF82-6218-4D01-91A0-4E14DA401CC3}" dt="2025-01-23T13:43:41.341" v="2165" actId="1076"/>
          <ac:spMkLst>
            <pc:docMk/>
            <pc:sldMk cId="4252861633" sldId="3302"/>
            <ac:spMk id="14" creationId="{F7020811-2A25-420C-8A3C-F9C0E1B622C5}"/>
          </ac:spMkLst>
        </pc:spChg>
        <pc:spChg chg="add del mod">
          <ac:chgData name="Hannah Wright (New River College Outreach)" userId="bb89864f-c772-4aa4-813f-513b452cd027" providerId="ADAL" clId="{2189DF82-6218-4D01-91A0-4E14DA401CC3}" dt="2025-01-23T13:38:16.906" v="2032"/>
          <ac:spMkLst>
            <pc:docMk/>
            <pc:sldMk cId="4252861633" sldId="3302"/>
            <ac:spMk id="15" creationId="{295C5CC7-F8F9-4C6A-A2E2-C8A17BB96E7A}"/>
          </ac:spMkLst>
        </pc:spChg>
        <pc:spChg chg="add del mod">
          <ac:chgData name="Hannah Wright (New River College Outreach)" userId="bb89864f-c772-4aa4-813f-513b452cd027" providerId="ADAL" clId="{2189DF82-6218-4D01-91A0-4E14DA401CC3}" dt="2025-01-23T13:38:16.906" v="2034"/>
          <ac:spMkLst>
            <pc:docMk/>
            <pc:sldMk cId="4252861633" sldId="3302"/>
            <ac:spMk id="16" creationId="{D6DA0A5F-BFCA-4C83-9476-F2F2E450A7F2}"/>
          </ac:spMkLst>
        </pc:spChg>
        <pc:spChg chg="add mod">
          <ac:chgData name="Hannah Wright (New River College Outreach)" userId="bb89864f-c772-4aa4-813f-513b452cd027" providerId="ADAL" clId="{2189DF82-6218-4D01-91A0-4E14DA401CC3}" dt="2025-01-23T13:43:43.486" v="2166" actId="1076"/>
          <ac:spMkLst>
            <pc:docMk/>
            <pc:sldMk cId="4252861633" sldId="3302"/>
            <ac:spMk id="17" creationId="{2DF74DEC-87C0-429F-9284-CACD747FA84E}"/>
          </ac:spMkLst>
        </pc:spChg>
        <pc:spChg chg="add del mod">
          <ac:chgData name="Hannah Wright (New River College Outreach)" userId="bb89864f-c772-4aa4-813f-513b452cd027" providerId="ADAL" clId="{2189DF82-6218-4D01-91A0-4E14DA401CC3}" dt="2025-01-23T13:43:36.640" v="2163"/>
          <ac:spMkLst>
            <pc:docMk/>
            <pc:sldMk cId="4252861633" sldId="3302"/>
            <ac:spMk id="18" creationId="{2B9C4B1A-527F-4DEF-8CD0-88480F6914A2}"/>
          </ac:spMkLst>
        </pc:spChg>
        <pc:spChg chg="add mod">
          <ac:chgData name="Hannah Wright (New River College Outreach)" userId="bb89864f-c772-4aa4-813f-513b452cd027" providerId="ADAL" clId="{2189DF82-6218-4D01-91A0-4E14DA401CC3}" dt="2025-01-23T13:43:05.971" v="2157" actId="255"/>
          <ac:spMkLst>
            <pc:docMk/>
            <pc:sldMk cId="4252861633" sldId="3302"/>
            <ac:spMk id="19" creationId="{7F34B407-3C6A-4F44-BCB2-61BDA8525F62}"/>
          </ac:spMkLst>
        </pc:spChg>
        <pc:spChg chg="add mod">
          <ac:chgData name="Hannah Wright (New River College Outreach)" userId="bb89864f-c772-4aa4-813f-513b452cd027" providerId="ADAL" clId="{2189DF82-6218-4D01-91A0-4E14DA401CC3}" dt="2025-01-23T13:45:15.169" v="2233" actId="1076"/>
          <ac:spMkLst>
            <pc:docMk/>
            <pc:sldMk cId="4252861633" sldId="3302"/>
            <ac:spMk id="20" creationId="{39680992-070B-46E7-A2B8-DB6C9AF6E146}"/>
          </ac:spMkLst>
        </pc:spChg>
        <pc:picChg chg="add mod">
          <ac:chgData name="Hannah Wright (New River College Outreach)" userId="bb89864f-c772-4aa4-813f-513b452cd027" providerId="ADAL" clId="{2189DF82-6218-4D01-91A0-4E14DA401CC3}" dt="2025-01-23T13:40:15.749" v="2094" actId="14100"/>
          <ac:picMkLst>
            <pc:docMk/>
            <pc:sldMk cId="4252861633" sldId="3302"/>
            <ac:picMk id="4" creationId="{BB36F1D7-C3FD-4EC2-99A8-8EB92EE38302}"/>
          </ac:picMkLst>
        </pc:picChg>
        <pc:picChg chg="mod">
          <ac:chgData name="Hannah Wright (New River College Outreach)" userId="bb89864f-c772-4aa4-813f-513b452cd027" providerId="ADAL" clId="{2189DF82-6218-4D01-91A0-4E14DA401CC3}" dt="2025-01-23T13:38:52.252" v="2082" actId="1076"/>
          <ac:picMkLst>
            <pc:docMk/>
            <pc:sldMk cId="4252861633" sldId="3302"/>
            <ac:picMk id="5" creationId="{04745D36-46A1-4FFF-9A99-1AF4B18D5934}"/>
          </ac:picMkLst>
        </pc:picChg>
      </pc:sldChg>
      <pc:sldChg chg="del">
        <pc:chgData name="Hannah Wright (New River College Outreach)" userId="bb89864f-c772-4aa4-813f-513b452cd027" providerId="ADAL" clId="{2189DF82-6218-4D01-91A0-4E14DA401CC3}" dt="2025-01-23T13:10:41.359" v="1104" actId="2696"/>
        <pc:sldMkLst>
          <pc:docMk/>
          <pc:sldMk cId="3333635138" sldId="3303"/>
        </pc:sldMkLst>
      </pc:sldChg>
      <pc:sldChg chg="addSp delSp modSp del">
        <pc:chgData name="Hannah Wright (New River College Outreach)" userId="bb89864f-c772-4aa4-813f-513b452cd027" providerId="ADAL" clId="{2189DF82-6218-4D01-91A0-4E14DA401CC3}" dt="2025-01-23T13:06:46.744" v="1003" actId="2696"/>
        <pc:sldMkLst>
          <pc:docMk/>
          <pc:sldMk cId="3438232601" sldId="3304"/>
        </pc:sldMkLst>
        <pc:spChg chg="mod">
          <ac:chgData name="Hannah Wright (New River College Outreach)" userId="bb89864f-c772-4aa4-813f-513b452cd027" providerId="ADAL" clId="{2189DF82-6218-4D01-91A0-4E14DA401CC3}" dt="2025-01-23T10:56:08.631" v="3" actId="27636"/>
          <ac:spMkLst>
            <pc:docMk/>
            <pc:sldMk cId="3438232601" sldId="3304"/>
            <ac:spMk id="3" creationId="{03F81A02-7F10-AD94-3D70-D1B8FA8C41F6}"/>
          </ac:spMkLst>
        </pc:spChg>
        <pc:picChg chg="add del">
          <ac:chgData name="Hannah Wright (New River College Outreach)" userId="bb89864f-c772-4aa4-813f-513b452cd027" providerId="ADAL" clId="{2189DF82-6218-4D01-91A0-4E14DA401CC3}" dt="2025-01-23T12:13:30.366" v="867"/>
          <ac:picMkLst>
            <pc:docMk/>
            <pc:sldMk cId="3438232601" sldId="3304"/>
            <ac:picMk id="5" creationId="{287E664A-3B05-4FE8-BAB9-060D60AD5E93}"/>
          </ac:picMkLst>
        </pc:picChg>
      </pc:sldChg>
      <pc:sldChg chg="delSp del">
        <pc:chgData name="Hannah Wright (New River College Outreach)" userId="bb89864f-c772-4aa4-813f-513b452cd027" providerId="ADAL" clId="{2189DF82-6218-4D01-91A0-4E14DA401CC3}" dt="2025-01-23T13:25:05.201" v="1567" actId="2696"/>
        <pc:sldMkLst>
          <pc:docMk/>
          <pc:sldMk cId="3575394230" sldId="3305"/>
        </pc:sldMkLst>
        <pc:picChg chg="del">
          <ac:chgData name="Hannah Wright (New River College Outreach)" userId="bb89864f-c772-4aa4-813f-513b452cd027" providerId="ADAL" clId="{2189DF82-6218-4D01-91A0-4E14DA401CC3}" dt="2025-01-23T13:24:26.476" v="1560"/>
          <ac:picMkLst>
            <pc:docMk/>
            <pc:sldMk cId="3575394230" sldId="3305"/>
            <ac:picMk id="4" creationId="{4111DFC6-88AB-40C8-9BD9-2DAF718B7B7E}"/>
          </ac:picMkLst>
        </pc:picChg>
      </pc:sldChg>
      <pc:sldChg chg="del">
        <pc:chgData name="Hannah Wright (New River College Outreach)" userId="bb89864f-c772-4aa4-813f-513b452cd027" providerId="ADAL" clId="{2189DF82-6218-4D01-91A0-4E14DA401CC3}" dt="2025-01-23T13:10:38.932" v="1103" actId="2696"/>
        <pc:sldMkLst>
          <pc:docMk/>
          <pc:sldMk cId="3911325527" sldId="3306"/>
        </pc:sldMkLst>
      </pc:sldChg>
      <pc:sldChg chg="addSp delSp modSp add ord modTransition modAnim modNotesTx">
        <pc:chgData name="Hannah Wright (New River College Outreach)" userId="bb89864f-c772-4aa4-813f-513b452cd027" providerId="ADAL" clId="{2189DF82-6218-4D01-91A0-4E14DA401CC3}" dt="2025-01-23T12:21:17.471" v="943" actId="20577"/>
        <pc:sldMkLst>
          <pc:docMk/>
          <pc:sldMk cId="1035674827" sldId="3307"/>
        </pc:sldMkLst>
        <pc:spChg chg="mod">
          <ac:chgData name="Hannah Wright (New River College Outreach)" userId="bb89864f-c772-4aa4-813f-513b452cd027" providerId="ADAL" clId="{2189DF82-6218-4D01-91A0-4E14DA401CC3}" dt="2025-01-23T12:15:46.189" v="894" actId="1076"/>
          <ac:spMkLst>
            <pc:docMk/>
            <pc:sldMk cId="1035674827" sldId="3307"/>
            <ac:spMk id="2" creationId="{DE1DF576-7A49-423C-B06F-0D64F385E9F5}"/>
          </ac:spMkLst>
        </pc:spChg>
        <pc:spChg chg="mod">
          <ac:chgData name="Hannah Wright (New River College Outreach)" userId="bb89864f-c772-4aa4-813f-513b452cd027" providerId="ADAL" clId="{2189DF82-6218-4D01-91A0-4E14DA401CC3}" dt="2025-01-23T11:20:12.321" v="389" actId="20577"/>
          <ac:spMkLst>
            <pc:docMk/>
            <pc:sldMk cId="1035674827" sldId="3307"/>
            <ac:spMk id="3" creationId="{3EDDBE6A-002D-492B-9252-C0FB268605B8}"/>
          </ac:spMkLst>
        </pc:spChg>
        <pc:spChg chg="add mod">
          <ac:chgData name="Hannah Wright (New River College Outreach)" userId="bb89864f-c772-4aa4-813f-513b452cd027" providerId="ADAL" clId="{2189DF82-6218-4D01-91A0-4E14DA401CC3}" dt="2025-01-23T12:19:35.284" v="927" actId="1076"/>
          <ac:spMkLst>
            <pc:docMk/>
            <pc:sldMk cId="1035674827" sldId="3307"/>
            <ac:spMk id="4" creationId="{C3099BEB-5F91-4EC8-8AA0-1A422B4465DA}"/>
          </ac:spMkLst>
        </pc:spChg>
        <pc:spChg chg="add mod ord">
          <ac:chgData name="Hannah Wright (New River College Outreach)" userId="bb89864f-c772-4aa4-813f-513b452cd027" providerId="ADAL" clId="{2189DF82-6218-4D01-91A0-4E14DA401CC3}" dt="2025-01-23T12:21:11.524" v="942" actId="14100"/>
          <ac:spMkLst>
            <pc:docMk/>
            <pc:sldMk cId="1035674827" sldId="3307"/>
            <ac:spMk id="5" creationId="{9B6AFD0C-B680-4451-91B9-8652020B1A2E}"/>
          </ac:spMkLst>
        </pc:spChg>
        <pc:spChg chg="add mod">
          <ac:chgData name="Hannah Wright (New River College Outreach)" userId="bb89864f-c772-4aa4-813f-513b452cd027" providerId="ADAL" clId="{2189DF82-6218-4D01-91A0-4E14DA401CC3}" dt="2025-01-23T12:19:39.621" v="928" actId="1076"/>
          <ac:spMkLst>
            <pc:docMk/>
            <pc:sldMk cId="1035674827" sldId="3307"/>
            <ac:spMk id="6" creationId="{7B369E76-96BB-4EFD-ACD2-F8DCE3D92614}"/>
          </ac:spMkLst>
        </pc:spChg>
        <pc:spChg chg="add mod ord">
          <ac:chgData name="Hannah Wright (New River College Outreach)" userId="bb89864f-c772-4aa4-813f-513b452cd027" providerId="ADAL" clId="{2189DF82-6218-4D01-91A0-4E14DA401CC3}" dt="2025-01-23T12:19:45.261" v="930" actId="1076"/>
          <ac:spMkLst>
            <pc:docMk/>
            <pc:sldMk cId="1035674827" sldId="3307"/>
            <ac:spMk id="7" creationId="{873C9070-5510-4334-8590-CE64D9ED9ED7}"/>
          </ac:spMkLst>
        </pc:spChg>
        <pc:spChg chg="add mod">
          <ac:chgData name="Hannah Wright (New River College Outreach)" userId="bb89864f-c772-4aa4-813f-513b452cd027" providerId="ADAL" clId="{2189DF82-6218-4D01-91A0-4E14DA401CC3}" dt="2025-01-23T12:19:42.797" v="929" actId="1076"/>
          <ac:spMkLst>
            <pc:docMk/>
            <pc:sldMk cId="1035674827" sldId="3307"/>
            <ac:spMk id="8" creationId="{9C7AB6CF-5342-4366-AEBE-8D349FCE0378}"/>
          </ac:spMkLst>
        </pc:spChg>
        <pc:spChg chg="add mod">
          <ac:chgData name="Hannah Wright (New River College Outreach)" userId="bb89864f-c772-4aa4-813f-513b452cd027" providerId="ADAL" clId="{2189DF82-6218-4D01-91A0-4E14DA401CC3}" dt="2025-01-23T12:20:48.557" v="939" actId="1076"/>
          <ac:spMkLst>
            <pc:docMk/>
            <pc:sldMk cId="1035674827" sldId="3307"/>
            <ac:spMk id="9" creationId="{7D4CD018-45ED-415D-88E7-2A7424EC50F0}"/>
          </ac:spMkLst>
        </pc:spChg>
        <pc:picChg chg="del">
          <ac:chgData name="Hannah Wright (New River College Outreach)" userId="bb89864f-c772-4aa4-813f-513b452cd027" providerId="ADAL" clId="{2189DF82-6218-4D01-91A0-4E14DA401CC3}" dt="2025-01-23T11:20:16.484" v="390"/>
          <ac:picMkLst>
            <pc:docMk/>
            <pc:sldMk cId="1035674827" sldId="3307"/>
            <ac:picMk id="2050" creationId="{30944F8C-CED0-4170-B2FA-7AE2DF060FF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FE24-3B5A-4D64-A279-391CC977AD61}" type="datetimeFigureOut">
              <a:rPr lang="en-GB" smtClean="0"/>
              <a:t>31/01/2025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415C18-D6BA-40A4-85AC-4CA76C4424E6}" type="slidenum">
              <a:rPr lang="en-GB" smtClean="0"/>
              <a:t>‹#›</a:t>
            </a:fld>
            <a:endParaRPr lang="en-GB"/>
          </a:p>
        </p:txBody>
      </p:sp>
    </p:spTree>
    <p:extLst>
      <p:ext uri="{BB962C8B-B14F-4D97-AF65-F5344CB8AC3E}">
        <p14:creationId xmlns:p14="http://schemas.microsoft.com/office/powerpoint/2010/main" val="589214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ukadhd.com/references.htm#29"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ukadhd.com/references.htm#30" TargetMode="External"/><Relationship Id="rId4" Type="http://schemas.openxmlformats.org/officeDocument/2006/relationships/hyperlink" Target="https://www.ukadhd.com/references.htm#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1</a:t>
            </a:fld>
            <a:endParaRPr lang="en-GB"/>
          </a:p>
        </p:txBody>
      </p:sp>
    </p:spTree>
    <p:extLst>
      <p:ext uri="{BB962C8B-B14F-4D97-AF65-F5344CB8AC3E}">
        <p14:creationId xmlns:p14="http://schemas.microsoft.com/office/powerpoint/2010/main" val="268940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mn-lt"/>
                <a:ea typeface="+mn-ea"/>
                <a:cs typeface="+mn-cs"/>
              </a:rPr>
              <a:t>“ADHD patients are uniquely vulnerable to shame affect and emotion in a number of ways. The most obvious is that their impulsive actions and distractibility draw negative attention to them as soon as they enter any traditional educational system. They stand out from the other kids when they cannot sit still or continually interrupt others with their actions or their words. The attention they receive in such situations depends upon the skill, training, and stress level of their teachers. Even the best trained, most skilled, and most tolerant teachers, however, have difficulty managing hyperactive students if their class is large and they feel pressure from administrative demands about the amount of academic material they are required to finish each semester. When it becomes necessary to discipline and ADHD student, that child is going to experience shame. While the shame may well be appropriate to an admonition to behave in a less disruptive manner, the untreated ADHD child has little or no control over his or her distractibility and subsequent disruptiveness. As a result, the shaming interactions between teacher and student are likely to be repeated and intensify as both become more frustrated about the situation.” </a:t>
            </a:r>
          </a:p>
          <a:p>
            <a:pPr rtl="0" fontAlgn="base"/>
            <a:r>
              <a:rPr lang="en-US" sz="900" b="0" i="0" kern="1200" dirty="0">
                <a:solidFill>
                  <a:schemeClr val="tx1"/>
                </a:solidFill>
                <a:effectLst/>
                <a:latin typeface="+mn-lt"/>
                <a:ea typeface="+mn-ea"/>
                <a:cs typeface="+mn-cs"/>
              </a:rPr>
              <a:t> </a:t>
            </a:r>
          </a:p>
          <a:p>
            <a:pPr rtl="0" fontAlgn="base"/>
            <a:r>
              <a:rPr lang="en-US" sz="900" b="0" i="1" kern="1200" dirty="0">
                <a:solidFill>
                  <a:schemeClr val="tx1"/>
                </a:solidFill>
                <a:effectLst/>
                <a:latin typeface="+mn-lt"/>
                <a:ea typeface="+mn-ea"/>
                <a:cs typeface="+mn-cs"/>
              </a:rPr>
              <a:t>The Upside of Shame</a:t>
            </a:r>
            <a:r>
              <a:rPr lang="en-US" sz="900" b="0" i="0" kern="1200" dirty="0">
                <a:solidFill>
                  <a:schemeClr val="tx1"/>
                </a:solidFill>
                <a:effectLst/>
                <a:latin typeface="+mn-lt"/>
                <a:ea typeface="+mn-ea"/>
                <a:cs typeface="+mn-cs"/>
              </a:rPr>
              <a:t>, Kelly &amp; Lamia </a:t>
            </a:r>
          </a:p>
          <a:p>
            <a:pPr rtl="0" fontAlgn="base"/>
            <a:endParaRPr lang="en-US" sz="900" b="0" i="0" kern="1200" dirty="0">
              <a:solidFill>
                <a:schemeClr val="tx1"/>
              </a:solidFill>
              <a:effectLst/>
              <a:latin typeface="+mn-lt"/>
              <a:ea typeface="+mn-ea"/>
              <a:cs typeface="+mn-cs"/>
            </a:endParaRPr>
          </a:p>
          <a:p>
            <a:pPr rtl="0" fontAlgn="base"/>
            <a:r>
              <a:rPr lang="en-US" sz="900" b="0" i="0" kern="1200" dirty="0">
                <a:solidFill>
                  <a:schemeClr val="tx1"/>
                </a:solidFill>
                <a:effectLst/>
                <a:latin typeface="+mn-lt"/>
                <a:ea typeface="+mn-ea"/>
                <a:cs typeface="+mn-cs"/>
              </a:rPr>
              <a:t>The former Government white paper, ‘Back on Track’, states that 66% of permanently excluded children and 75% of children in PRUs have special educational needs.</a:t>
            </a:r>
            <a:r>
              <a:rPr lang="en-US" sz="900" b="1" i="0" u="sng" strike="noStrike" kern="1200" dirty="0">
                <a:solidFill>
                  <a:schemeClr val="tx1"/>
                </a:solidFill>
                <a:effectLst/>
                <a:latin typeface="+mn-lt"/>
                <a:ea typeface="+mn-ea"/>
                <a:cs typeface="+mn-cs"/>
                <a:hlinkClick r:id="rId3"/>
              </a:rPr>
              <a:t>29</a:t>
            </a:r>
            <a:r>
              <a:rPr lang="en-US" sz="900" b="0" i="0" kern="1200" dirty="0">
                <a:solidFill>
                  <a:schemeClr val="tx1"/>
                </a:solidFill>
                <a:effectLst/>
                <a:latin typeface="+mn-lt"/>
                <a:ea typeface="+mn-ea"/>
                <a:cs typeface="+mn-cs"/>
              </a:rPr>
              <a:t> </a:t>
            </a:r>
          </a:p>
          <a:p>
            <a:pPr rtl="0" fontAlgn="base"/>
            <a:r>
              <a:rPr lang="en-US" sz="900" b="0" i="0" kern="1200" dirty="0">
                <a:solidFill>
                  <a:schemeClr val="tx1"/>
                </a:solidFill>
                <a:effectLst/>
                <a:latin typeface="+mn-lt"/>
                <a:ea typeface="+mn-ea"/>
                <a:cs typeface="+mn-cs"/>
              </a:rPr>
              <a:t>Children with ADHD have more than 100 times greater risk of being permanently excluded from school than other children:</a:t>
            </a:r>
            <a:r>
              <a:rPr lang="en-US" sz="900" b="1" i="0" u="sng" strike="noStrike" kern="1200" dirty="0">
                <a:solidFill>
                  <a:schemeClr val="tx1"/>
                </a:solidFill>
                <a:effectLst/>
                <a:latin typeface="+mn-lt"/>
                <a:ea typeface="+mn-ea"/>
                <a:cs typeface="+mn-cs"/>
                <a:hlinkClick r:id="rId4"/>
              </a:rPr>
              <a:t>1</a:t>
            </a:r>
            <a:r>
              <a:rPr lang="en-US" sz="900" b="0" i="0" kern="1200" dirty="0">
                <a:solidFill>
                  <a:schemeClr val="tx1"/>
                </a:solidFill>
                <a:effectLst/>
                <a:latin typeface="+mn-lt"/>
                <a:ea typeface="+mn-ea"/>
                <a:cs typeface="+mn-cs"/>
              </a:rPr>
              <a:t> </a:t>
            </a:r>
          </a:p>
          <a:p>
            <a:pPr rtl="0" fontAlgn="base"/>
            <a:r>
              <a:rPr lang="en-US" sz="900" b="0" i="0" kern="1200" dirty="0">
                <a:solidFill>
                  <a:schemeClr val="tx1"/>
                </a:solidFill>
                <a:effectLst/>
                <a:latin typeface="+mn-lt"/>
                <a:ea typeface="+mn-ea"/>
                <a:cs typeface="+mn-cs"/>
              </a:rPr>
              <a:t>39% of children with ADHD have had fixed term exclusions from school </a:t>
            </a:r>
          </a:p>
          <a:p>
            <a:pPr rtl="0" fontAlgn="base"/>
            <a:r>
              <a:rPr lang="en-US" sz="900" b="0" i="0" kern="1200" dirty="0">
                <a:solidFill>
                  <a:schemeClr val="tx1"/>
                </a:solidFill>
                <a:effectLst/>
                <a:latin typeface="+mn-lt"/>
                <a:ea typeface="+mn-ea"/>
                <a:cs typeface="+mn-cs"/>
              </a:rPr>
              <a:t>11% of excluded children with ADHD have been excluded permanently. </a:t>
            </a:r>
          </a:p>
          <a:p>
            <a:pPr rtl="0" fontAlgn="base"/>
            <a:r>
              <a:rPr lang="en-US" sz="900" b="0" i="0" kern="1200" dirty="0">
                <a:solidFill>
                  <a:schemeClr val="tx1"/>
                </a:solidFill>
                <a:effectLst/>
                <a:latin typeface="+mn-lt"/>
                <a:ea typeface="+mn-ea"/>
                <a:cs typeface="+mn-cs"/>
              </a:rPr>
              <a:t>The social impact of exclusion is well established, with evidence showing an increased likelihood of antisocial and criminal behaviour:</a:t>
            </a:r>
            <a:r>
              <a:rPr lang="en-US" sz="900" b="1" i="0" u="sng" strike="noStrike" kern="1200" dirty="0">
                <a:solidFill>
                  <a:schemeClr val="tx1"/>
                </a:solidFill>
                <a:effectLst/>
                <a:latin typeface="+mn-lt"/>
                <a:ea typeface="+mn-ea"/>
                <a:cs typeface="+mn-cs"/>
                <a:hlinkClick r:id="rId4"/>
              </a:rPr>
              <a:t>1</a:t>
            </a:r>
            <a:r>
              <a:rPr lang="en-US" sz="900" b="0" i="0" kern="1200" dirty="0">
                <a:solidFill>
                  <a:schemeClr val="tx1"/>
                </a:solidFill>
                <a:effectLst/>
                <a:latin typeface="+mn-lt"/>
                <a:ea typeface="+mn-ea"/>
                <a:cs typeface="+mn-cs"/>
              </a:rPr>
              <a:t> </a:t>
            </a:r>
          </a:p>
          <a:p>
            <a:pPr rtl="0" fontAlgn="base"/>
            <a:r>
              <a:rPr lang="en-US" sz="900" b="0" i="0" kern="1200" dirty="0">
                <a:solidFill>
                  <a:schemeClr val="tx1"/>
                </a:solidFill>
                <a:effectLst/>
                <a:latin typeface="+mn-lt"/>
                <a:ea typeface="+mn-ea"/>
                <a:cs typeface="+mn-cs"/>
              </a:rPr>
              <a:t>49% of male and 33% of female sentenced prisoners were excluded from school. </a:t>
            </a:r>
          </a:p>
          <a:p>
            <a:pPr rtl="0" fontAlgn="base"/>
            <a:r>
              <a:rPr lang="en-US" sz="900" b="0" i="0" kern="1200" dirty="0">
                <a:solidFill>
                  <a:schemeClr val="tx1"/>
                </a:solidFill>
                <a:effectLst/>
                <a:latin typeface="+mn-lt"/>
                <a:ea typeface="+mn-ea"/>
                <a:cs typeface="+mn-cs"/>
              </a:rPr>
              <a:t>Though it would be incorrect to suggest that ADHD is synonymous with antisocial behaviour, the Youth Crime Action Plan identified ADHD as one of the main risk factors of criminal offending during childhood.</a:t>
            </a:r>
            <a:r>
              <a:rPr lang="en-US" sz="900" b="1" i="0" u="sng" strike="noStrike" kern="1200" dirty="0">
                <a:solidFill>
                  <a:schemeClr val="tx1"/>
                </a:solidFill>
                <a:effectLst/>
                <a:latin typeface="+mn-lt"/>
                <a:ea typeface="+mn-ea"/>
                <a:cs typeface="+mn-cs"/>
                <a:hlinkClick r:id="rId5"/>
              </a:rPr>
              <a:t>30</a:t>
            </a:r>
            <a:r>
              <a:rPr lang="en-US" sz="900" b="0" i="0" kern="1200" dirty="0">
                <a:solidFill>
                  <a:schemeClr val="tx1"/>
                </a:solidFill>
                <a:effectLst/>
                <a:latin typeface="+mn-lt"/>
                <a:ea typeface="+mn-ea"/>
                <a:cs typeface="+mn-cs"/>
              </a:rPr>
              <a:t> </a:t>
            </a:r>
          </a:p>
          <a:p>
            <a:pPr rtl="0" fontAlgn="base"/>
            <a:r>
              <a:rPr lang="en-US" sz="900" b="0" i="0" kern="1200" dirty="0">
                <a:solidFill>
                  <a:schemeClr val="tx1"/>
                </a:solidFill>
                <a:effectLst/>
                <a:latin typeface="+mn-lt"/>
                <a:ea typeface="+mn-ea"/>
                <a:cs typeface="+mn-cs"/>
              </a:rPr>
              <a:t> </a:t>
            </a:r>
          </a:p>
          <a:p>
            <a:pPr rtl="0" fontAlgn="base"/>
            <a:endParaRPr lang="en-US" sz="9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10</a:t>
            </a:fld>
            <a:endParaRPr lang="en-GB"/>
          </a:p>
        </p:txBody>
      </p:sp>
    </p:spTree>
    <p:extLst>
      <p:ext uri="{BB962C8B-B14F-4D97-AF65-F5344CB8AC3E}">
        <p14:creationId xmlns:p14="http://schemas.microsoft.com/office/powerpoint/2010/main" val="82564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11</a:t>
            </a:fld>
            <a:endParaRPr lang="en-GB"/>
          </a:p>
        </p:txBody>
      </p:sp>
    </p:spTree>
    <p:extLst>
      <p:ext uri="{BB962C8B-B14F-4D97-AF65-F5344CB8AC3E}">
        <p14:creationId xmlns:p14="http://schemas.microsoft.com/office/powerpoint/2010/main" val="418988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 skills to complete task	</a:t>
            </a:r>
          </a:p>
          <a:p>
            <a:pPr lvl="1"/>
            <a:r>
              <a:rPr lang="en-GB" dirty="0"/>
              <a:t>Use timers</a:t>
            </a:r>
          </a:p>
          <a:p>
            <a:pPr lvl="1"/>
            <a:r>
              <a:rPr lang="en-GB" dirty="0"/>
              <a:t>Follow completion with praise and rewards</a:t>
            </a:r>
          </a:p>
          <a:p>
            <a:pPr lvl="1"/>
            <a:r>
              <a:rPr lang="en-GB" dirty="0"/>
              <a:t>Break down large tasks into steps using written checklists</a:t>
            </a:r>
          </a:p>
          <a:p>
            <a:r>
              <a:rPr lang="en-GB" dirty="0"/>
              <a:t>Reduce demands on sustained attention </a:t>
            </a:r>
          </a:p>
          <a:p>
            <a:pPr lvl="1"/>
            <a:r>
              <a:rPr lang="en-GB" dirty="0"/>
              <a:t>structure activities to ensure short intervals and regular breaks </a:t>
            </a:r>
          </a:p>
          <a:p>
            <a:pPr lvl="1"/>
            <a:r>
              <a:rPr lang="en-GB" dirty="0"/>
              <a:t>Check individual’s understanding of set task</a:t>
            </a:r>
          </a:p>
          <a:p>
            <a:pPr lvl="1"/>
            <a:r>
              <a:rPr lang="en-GB" dirty="0"/>
              <a:t>Ensure you test </a:t>
            </a:r>
            <a:r>
              <a:rPr lang="en-GB" b="1" i="1" dirty="0"/>
              <a:t>knowledge</a:t>
            </a:r>
            <a:r>
              <a:rPr lang="en-GB" i="1" dirty="0"/>
              <a:t> </a:t>
            </a:r>
            <a:r>
              <a:rPr lang="en-GB" dirty="0"/>
              <a:t>not </a:t>
            </a:r>
            <a:r>
              <a:rPr lang="en-GB" b="1" i="1" dirty="0"/>
              <a:t>attention</a:t>
            </a:r>
            <a:r>
              <a:rPr lang="en-GB" i="1" dirty="0"/>
              <a:t> span</a:t>
            </a:r>
          </a:p>
          <a:p>
            <a:pPr lvl="1"/>
            <a:endParaRPr lang="en-GB" i="1" dirty="0"/>
          </a:p>
          <a:p>
            <a:r>
              <a:rPr lang="en-GB" sz="3300" dirty="0"/>
              <a:t>Reduce language</a:t>
            </a:r>
          </a:p>
          <a:p>
            <a:pPr lvl="1"/>
            <a:r>
              <a:rPr lang="en-GB" dirty="0"/>
              <a:t>Give one instruction at a time</a:t>
            </a:r>
          </a:p>
          <a:p>
            <a:pPr lvl="1"/>
            <a:r>
              <a:rPr lang="en-GB" dirty="0"/>
              <a:t>Write down class rules to remind appropriate behaviour e.g., raise your hand, no talking whilst teacher is talking</a:t>
            </a:r>
          </a:p>
          <a:p>
            <a:pPr lvl="1"/>
            <a:r>
              <a:rPr lang="en-GB" dirty="0"/>
              <a:t>Write instructions down</a:t>
            </a:r>
          </a:p>
          <a:p>
            <a:pPr lvl="1"/>
            <a:r>
              <a:rPr lang="en-GB" dirty="0"/>
              <a:t>Use personal white boards</a:t>
            </a:r>
          </a:p>
          <a:p>
            <a:r>
              <a:rPr lang="en-GB" dirty="0"/>
              <a:t>Ensure children are making eye contact before instructions are given</a:t>
            </a:r>
          </a:p>
          <a:p>
            <a:r>
              <a:rPr lang="en-GB" dirty="0"/>
              <a:t>Minimise distractions</a:t>
            </a:r>
          </a:p>
          <a:p>
            <a:pPr lvl="1"/>
            <a:r>
              <a:rPr lang="en-GB" dirty="0"/>
              <a:t>consider where child is seated not near heaters, </a:t>
            </a:r>
          </a:p>
          <a:p>
            <a:pPr marL="715963" lvl="1" indent="0">
              <a:buNone/>
            </a:pPr>
            <a:r>
              <a:rPr lang="en-GB" dirty="0"/>
              <a:t>windows, other loud pupils, sit them next to good role models</a:t>
            </a:r>
          </a:p>
          <a:p>
            <a:pPr marL="715963" lvl="1" indent="0">
              <a:buNone/>
            </a:pPr>
            <a:endParaRPr lang="en-GB" dirty="0"/>
          </a:p>
          <a:p>
            <a:r>
              <a:rPr lang="en-GB" dirty="0"/>
              <a:t>Praise for calm and appropriate behaviours</a:t>
            </a:r>
          </a:p>
          <a:p>
            <a:r>
              <a:rPr lang="en-GB" dirty="0"/>
              <a:t>Structure free time!</a:t>
            </a:r>
          </a:p>
          <a:p>
            <a:pPr lvl="1"/>
            <a:r>
              <a:rPr lang="en-GB" dirty="0"/>
              <a:t>Give errands for break and lunch time</a:t>
            </a:r>
          </a:p>
          <a:p>
            <a:pPr lvl="1"/>
            <a:r>
              <a:rPr lang="en-GB" dirty="0"/>
              <a:t>Engage in structured play with clear boundaries</a:t>
            </a:r>
          </a:p>
          <a:p>
            <a:r>
              <a:rPr lang="en-GB" dirty="0"/>
              <a:t>Give regular movement breaks </a:t>
            </a:r>
          </a:p>
          <a:p>
            <a:pPr lvl="1"/>
            <a:r>
              <a:rPr lang="en-GB" dirty="0"/>
              <a:t>give jobs that require movement e.g., register monitor, run errands, hand out books, read out activity to class</a:t>
            </a:r>
          </a:p>
          <a:p>
            <a:pPr lvl="1"/>
            <a:r>
              <a:rPr lang="en-GB" dirty="0"/>
              <a:t>whole class movement activities (body poll, wiggle-wiggle) </a:t>
            </a:r>
          </a:p>
          <a:p>
            <a:pPr algn="ctr"/>
            <a:endParaRPr lang="en-GB" u="sng" dirty="0"/>
          </a:p>
          <a:p>
            <a:pPr algn="ctr"/>
            <a:r>
              <a:rPr lang="en-GB" u="sng" dirty="0"/>
              <a:t>Not</a:t>
            </a:r>
            <a:r>
              <a:rPr lang="en-GB" dirty="0"/>
              <a:t> in the moment, however following incidents allow for time for reflection and problem solving. Remember: </a:t>
            </a:r>
            <a:r>
              <a:rPr lang="en-GB" i="1" dirty="0">
                <a:solidFill>
                  <a:srgbClr val="FF0000"/>
                </a:solidFill>
              </a:rPr>
              <a:t>ADHD is not </a:t>
            </a:r>
            <a:r>
              <a:rPr lang="en-GB" i="1" dirty="0" err="1">
                <a:solidFill>
                  <a:srgbClr val="FF0000"/>
                </a:solidFill>
              </a:rPr>
              <a:t>not</a:t>
            </a:r>
            <a:r>
              <a:rPr lang="en-GB" i="1" dirty="0">
                <a:solidFill>
                  <a:srgbClr val="FF0000"/>
                </a:solidFill>
              </a:rPr>
              <a:t> knowing what to do, but not doing what you know</a:t>
            </a:r>
          </a:p>
          <a:p>
            <a:r>
              <a:rPr lang="en-GB" dirty="0">
                <a:solidFill>
                  <a:srgbClr val="7030A0"/>
                </a:solidFill>
              </a:rPr>
              <a:t>Get alongside </a:t>
            </a:r>
            <a:r>
              <a:rPr lang="en-GB" dirty="0"/>
              <a:t>the child with ADHD – what can be different next time, empathise that it didn’t work out that time!</a:t>
            </a:r>
          </a:p>
          <a:p>
            <a:r>
              <a:rPr lang="en-GB" dirty="0"/>
              <a:t>Comic Strip conversations</a:t>
            </a:r>
          </a:p>
          <a:p>
            <a:r>
              <a:rPr lang="en-GB" dirty="0"/>
              <a:t>	- what happened before, during and after</a:t>
            </a:r>
          </a:p>
          <a:p>
            <a:r>
              <a:rPr lang="en-GB" dirty="0"/>
              <a:t>	- what was the other thinking, feeling, doing?</a:t>
            </a:r>
          </a:p>
          <a:p>
            <a:r>
              <a:rPr lang="en-GB" dirty="0"/>
              <a:t>	- what could be different next time?</a:t>
            </a:r>
          </a:p>
          <a:p>
            <a:pPr marL="715963" lvl="1" indent="0">
              <a:buNone/>
            </a:pPr>
            <a:endParaRPr lang="en-GB" dirty="0"/>
          </a:p>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12</a:t>
            </a:fld>
            <a:endParaRPr lang="en-GB"/>
          </a:p>
        </p:txBody>
      </p:sp>
    </p:spTree>
    <p:extLst>
      <p:ext uri="{BB962C8B-B14F-4D97-AF65-F5344CB8AC3E}">
        <p14:creationId xmlns:p14="http://schemas.microsoft.com/office/powerpoint/2010/main" val="192638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900" dirty="0" err="1"/>
              <a:t>Chewlery</a:t>
            </a:r>
            <a:r>
              <a:rPr lang="en-US" sz="900" dirty="0"/>
              <a:t> (jewelry made of strong chewable plastic).</a:t>
            </a:r>
          </a:p>
          <a:p>
            <a:pPr marL="285750" indent="-285750">
              <a:buFont typeface="Arial" panose="020B0604020202020204" pitchFamily="34" charset="0"/>
              <a:buChar char="•"/>
            </a:pPr>
            <a:r>
              <a:rPr lang="en-US" sz="900" dirty="0"/>
              <a:t>Changing workstations / moving around the classroom.</a:t>
            </a:r>
          </a:p>
          <a:p>
            <a:pPr marL="285750" indent="-285750">
              <a:buFont typeface="Arial" panose="020B0604020202020204" pitchFamily="34" charset="0"/>
              <a:buChar char="•"/>
            </a:pPr>
            <a:r>
              <a:rPr lang="en-US" sz="900" dirty="0"/>
              <a:t>Running errands e.g. taking something to the office.</a:t>
            </a:r>
          </a:p>
          <a:p>
            <a:pPr marL="285750" indent="-285750">
              <a:buFont typeface="Arial" panose="020B0604020202020204" pitchFamily="34" charset="0"/>
              <a:buChar char="•"/>
            </a:pPr>
            <a:r>
              <a:rPr lang="en-US" sz="900" dirty="0"/>
              <a:t>Cleaning the board.</a:t>
            </a:r>
          </a:p>
          <a:p>
            <a:pPr marL="285750" indent="-285750">
              <a:buFont typeface="Arial" panose="020B0604020202020204" pitchFamily="34" charset="0"/>
              <a:buChar char="•"/>
            </a:pPr>
            <a:r>
              <a:rPr lang="en-US" sz="900" dirty="0"/>
              <a:t>'Chair press-ups'</a:t>
            </a:r>
          </a:p>
          <a:p>
            <a:pPr marL="285750" indent="-285750">
              <a:buFont typeface="Arial" panose="020B0604020202020204" pitchFamily="34" charset="0"/>
              <a:buChar char="•"/>
            </a:pPr>
            <a:r>
              <a:rPr lang="en-US" sz="900" dirty="0"/>
              <a:t>Bear Hug</a:t>
            </a:r>
          </a:p>
          <a:p>
            <a:pPr marL="285750" indent="-285750">
              <a:buFont typeface="Arial" panose="020B0604020202020204" pitchFamily="34" charset="0"/>
              <a:buChar char="•"/>
            </a:pPr>
            <a:r>
              <a:rPr lang="en-US" sz="900" dirty="0"/>
              <a:t>Swing/rock</a:t>
            </a:r>
          </a:p>
          <a:p>
            <a:pPr marL="285750" indent="-285750">
              <a:buFont typeface="Arial" panose="020B0604020202020204" pitchFamily="34" charset="0"/>
              <a:buChar char="•"/>
            </a:pPr>
            <a:r>
              <a:rPr lang="en-US" sz="900" dirty="0"/>
              <a:t>Blow Bubbles</a:t>
            </a:r>
          </a:p>
          <a:p>
            <a:pPr marL="285750" indent="-285750">
              <a:buFont typeface="Arial" panose="020B0604020202020204" pitchFamily="34" charset="0"/>
              <a:buChar char="•"/>
            </a:pPr>
            <a:r>
              <a:rPr lang="en-US" sz="900" dirty="0"/>
              <a:t>Classical music</a:t>
            </a:r>
          </a:p>
          <a:p>
            <a:pPr marL="285750" indent="-285750">
              <a:buFont typeface="Arial" panose="020B0604020202020204" pitchFamily="34" charset="0"/>
              <a:buChar char="•"/>
            </a:pPr>
            <a:r>
              <a:rPr lang="en-US" sz="900" dirty="0"/>
              <a:t>Roll on exercise Ball</a:t>
            </a:r>
          </a:p>
          <a:p>
            <a:pPr marL="285750" indent="-285750">
              <a:buFont typeface="Arial" panose="020B0604020202020204" pitchFamily="34" charset="0"/>
              <a:buChar char="•"/>
            </a:pPr>
            <a:r>
              <a:rPr lang="en-US" sz="900" dirty="0"/>
              <a:t>Trampoline</a:t>
            </a:r>
          </a:p>
          <a:p>
            <a:pPr marL="285750" indent="-285750">
              <a:buFont typeface="Arial" panose="020B0604020202020204" pitchFamily="34" charset="0"/>
              <a:buChar char="•"/>
            </a:pPr>
            <a:r>
              <a:rPr lang="en-US" sz="900" dirty="0"/>
              <a:t>Blanket Roll</a:t>
            </a:r>
          </a:p>
          <a:p>
            <a:endParaRPr lang="en-US" sz="900" dirty="0">
              <a:cs typeface="Calibri"/>
            </a:endParaRPr>
          </a:p>
          <a:p>
            <a:endParaRPr lang="en-US" sz="900" dirty="0">
              <a:cs typeface="Calibri"/>
            </a:endParaRPr>
          </a:p>
          <a:p>
            <a:pPr>
              <a:buChar char="•"/>
            </a:pPr>
            <a:r>
              <a:rPr lang="en-GB" sz="900" dirty="0">
                <a:cs typeface="Arial"/>
              </a:rPr>
              <a:t>Lazy 8 Breathing</a:t>
            </a:r>
            <a:r>
              <a:rPr lang="en-US" sz="900" dirty="0">
                <a:cs typeface="Arial"/>
              </a:rPr>
              <a:t>​</a:t>
            </a:r>
          </a:p>
          <a:p>
            <a:pPr>
              <a:buChar char="•"/>
            </a:pPr>
            <a:r>
              <a:rPr lang="en-GB" sz="900" dirty="0">
                <a:cs typeface="Arial"/>
              </a:rPr>
              <a:t>The Six sides of Breathing</a:t>
            </a:r>
            <a:r>
              <a:rPr lang="en-US" sz="900" dirty="0">
                <a:cs typeface="Arial"/>
              </a:rPr>
              <a:t>​</a:t>
            </a:r>
          </a:p>
          <a:p>
            <a:pPr>
              <a:buChar char="•"/>
            </a:pPr>
            <a:r>
              <a:rPr lang="en-GB" sz="900" dirty="0">
                <a:cs typeface="Arial"/>
              </a:rPr>
              <a:t>My Calming Sequence</a:t>
            </a:r>
            <a:r>
              <a:rPr lang="en-US" sz="900" dirty="0">
                <a:cs typeface="Arial"/>
              </a:rPr>
              <a:t>​</a:t>
            </a:r>
          </a:p>
          <a:p>
            <a:r>
              <a:rPr lang="en-GB" sz="900" dirty="0">
                <a:cs typeface="Arial"/>
              </a:rPr>
              <a:t>​</a:t>
            </a:r>
          </a:p>
          <a:p>
            <a:r>
              <a:rPr lang="en-GB" sz="900" b="1" dirty="0">
                <a:cs typeface="Arial"/>
              </a:rPr>
              <a:t>Activities:</a:t>
            </a:r>
            <a:endParaRPr lang="en-US" sz="900" b="1" dirty="0">
              <a:cs typeface="Arial"/>
            </a:endParaRPr>
          </a:p>
          <a:p>
            <a:pPr>
              <a:buChar char="•"/>
            </a:pPr>
            <a:r>
              <a:rPr lang="en-GB" sz="900" dirty="0">
                <a:cs typeface="Arial"/>
              </a:rPr>
              <a:t>Puzzles</a:t>
            </a:r>
            <a:r>
              <a:rPr lang="en-US" sz="900" dirty="0">
                <a:cs typeface="Arial"/>
              </a:rPr>
              <a:t>​</a:t>
            </a:r>
          </a:p>
          <a:p>
            <a:pPr>
              <a:buChar char="•"/>
            </a:pPr>
            <a:r>
              <a:rPr lang="en-GB" sz="900" dirty="0">
                <a:cs typeface="Arial"/>
              </a:rPr>
              <a:t>Listen to Classical Music</a:t>
            </a:r>
            <a:r>
              <a:rPr lang="en-US" sz="900" dirty="0">
                <a:cs typeface="Arial"/>
              </a:rPr>
              <a:t>​</a:t>
            </a:r>
          </a:p>
          <a:p>
            <a:pPr>
              <a:buChar char="•"/>
            </a:pPr>
            <a:r>
              <a:rPr lang="en-GB" sz="900" dirty="0">
                <a:cs typeface="Arial"/>
              </a:rPr>
              <a:t>Draw/Paint/</a:t>
            </a:r>
            <a:r>
              <a:rPr lang="en-GB" sz="900" dirty="0" err="1">
                <a:cs typeface="Arial"/>
              </a:rPr>
              <a:t>Coloring</a:t>
            </a:r>
            <a:r>
              <a:rPr lang="en-GB" sz="900" dirty="0">
                <a:cs typeface="Arial"/>
              </a:rPr>
              <a:t>​</a:t>
            </a:r>
          </a:p>
          <a:p>
            <a:pPr>
              <a:buChar char="•"/>
            </a:pPr>
            <a:r>
              <a:rPr lang="en-GB" sz="900" dirty="0">
                <a:cs typeface="Arial"/>
              </a:rPr>
              <a:t>Origami</a:t>
            </a:r>
            <a:r>
              <a:rPr lang="en-US" sz="900" dirty="0">
                <a:cs typeface="Arial"/>
              </a:rPr>
              <a:t>​</a:t>
            </a:r>
          </a:p>
          <a:p>
            <a:pPr>
              <a:buChar char="•"/>
            </a:pPr>
            <a:r>
              <a:rPr lang="en-GB" sz="900" dirty="0">
                <a:cs typeface="Arial"/>
              </a:rPr>
              <a:t>Play-Doh/clay</a:t>
            </a:r>
            <a:r>
              <a:rPr lang="en-US" sz="900" dirty="0">
                <a:cs typeface="Arial"/>
              </a:rPr>
              <a:t>​</a:t>
            </a:r>
          </a:p>
          <a:p>
            <a:pPr>
              <a:buChar char="•"/>
            </a:pPr>
            <a:r>
              <a:rPr lang="en-GB" sz="900" dirty="0">
                <a:cs typeface="Arial"/>
              </a:rPr>
              <a:t>Read</a:t>
            </a:r>
            <a:r>
              <a:rPr lang="en-US" sz="900" dirty="0">
                <a:cs typeface="Arial"/>
              </a:rPr>
              <a:t>​</a:t>
            </a:r>
          </a:p>
          <a:p>
            <a:pPr>
              <a:buChar char="•"/>
            </a:pPr>
            <a:r>
              <a:rPr lang="en-GB" sz="900" dirty="0">
                <a:cs typeface="Arial"/>
              </a:rPr>
              <a:t>Mindfulness</a:t>
            </a:r>
            <a:r>
              <a:rPr lang="en-US" sz="900" dirty="0">
                <a:cs typeface="Arial"/>
              </a:rPr>
              <a:t>​</a:t>
            </a:r>
          </a:p>
          <a:p>
            <a:pPr>
              <a:buChar char="•"/>
            </a:pPr>
            <a:r>
              <a:rPr lang="en-GB" sz="900" dirty="0">
                <a:cs typeface="Arial"/>
              </a:rPr>
              <a:t>COUNTING </a:t>
            </a:r>
          </a:p>
          <a:p>
            <a:endParaRPr lang="en-US" dirty="0">
              <a:cs typeface="Calibri"/>
            </a:endParaRPr>
          </a:p>
        </p:txBody>
      </p:sp>
      <p:sp>
        <p:nvSpPr>
          <p:cNvPr id="4" name="Slide Number Placeholder 3"/>
          <p:cNvSpPr>
            <a:spLocks noGrp="1"/>
          </p:cNvSpPr>
          <p:nvPr>
            <p:ph type="sldNum" sz="quarter" idx="5"/>
          </p:nvPr>
        </p:nvSpPr>
        <p:spPr/>
        <p:txBody>
          <a:bodyPr/>
          <a:lstStyle/>
          <a:p>
            <a:fld id="{E792DB89-09A3-4299-9C36-E0163F3F500E}" type="slidenum">
              <a:rPr lang="en-US" smtClean="0"/>
              <a:t>13</a:t>
            </a:fld>
            <a:endParaRPr lang="en-US"/>
          </a:p>
        </p:txBody>
      </p:sp>
    </p:spTree>
    <p:extLst>
      <p:ext uri="{BB962C8B-B14F-4D97-AF65-F5344CB8AC3E}">
        <p14:creationId xmlns:p14="http://schemas.microsoft.com/office/powerpoint/2010/main" val="4217288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14</a:t>
            </a:fld>
            <a:endParaRPr lang="en-GB"/>
          </a:p>
        </p:txBody>
      </p:sp>
    </p:spTree>
    <p:extLst>
      <p:ext uri="{BB962C8B-B14F-4D97-AF65-F5344CB8AC3E}">
        <p14:creationId xmlns:p14="http://schemas.microsoft.com/office/powerpoint/2010/main" val="427956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15</a:t>
            </a:fld>
            <a:endParaRPr lang="en-GB"/>
          </a:p>
        </p:txBody>
      </p:sp>
    </p:spTree>
    <p:extLst>
      <p:ext uri="{BB962C8B-B14F-4D97-AF65-F5344CB8AC3E}">
        <p14:creationId xmlns:p14="http://schemas.microsoft.com/office/powerpoint/2010/main" val="2840668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D415C18-D6BA-40A4-85AC-4CA76C4424E6}" type="slidenum">
              <a:rPr lang="en-GB" smtClean="0"/>
              <a:t>16</a:t>
            </a:fld>
            <a:endParaRPr lang="en-GB"/>
          </a:p>
        </p:txBody>
      </p:sp>
    </p:spTree>
    <p:extLst>
      <p:ext uri="{BB962C8B-B14F-4D97-AF65-F5344CB8AC3E}">
        <p14:creationId xmlns:p14="http://schemas.microsoft.com/office/powerpoint/2010/main" val="118209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2</a:t>
            </a:fld>
            <a:endParaRPr lang="en-GB"/>
          </a:p>
        </p:txBody>
      </p:sp>
    </p:spTree>
    <p:extLst>
      <p:ext uri="{BB962C8B-B14F-4D97-AF65-F5344CB8AC3E}">
        <p14:creationId xmlns:p14="http://schemas.microsoft.com/office/powerpoint/2010/main" val="5851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https://kidshealth.org/en/parents/adhd.html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2060"/>
                </a:solidFill>
                <a:cs typeface="Calibri"/>
              </a:rPr>
              <a:t>Video – lets talk about ADHD</a:t>
            </a:r>
            <a:endParaRPr lang="en-US" dirty="0">
              <a:solidFill>
                <a:srgbClr val="002060"/>
              </a:solidFill>
            </a:endParaRPr>
          </a:p>
          <a:p>
            <a:endParaRPr lang="en-GB" dirty="0"/>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060"/>
                </a:solidFill>
              </a:rPr>
              <a:t>Executive function is a person’s ability to manage their own emotions, thoughts and actions. This is disrupted and challenging </a:t>
            </a:r>
            <a:endParaRPr lang="en-GB" sz="1200" dirty="0">
              <a:solidFill>
                <a:srgbClr val="002060"/>
              </a:solidFill>
              <a:latin typeface="+mn-lt"/>
              <a:ea typeface="Calibri"/>
              <a:cs typeface="Calibri"/>
            </a:endParaRPr>
          </a:p>
          <a:p>
            <a:endParaRPr lang="en-GB" dirty="0"/>
          </a:p>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3</a:t>
            </a:fld>
            <a:endParaRPr lang="en-GB"/>
          </a:p>
        </p:txBody>
      </p:sp>
    </p:spTree>
    <p:extLst>
      <p:ext uri="{BB962C8B-B14F-4D97-AF65-F5344CB8AC3E}">
        <p14:creationId xmlns:p14="http://schemas.microsoft.com/office/powerpoint/2010/main" val="2859421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sz="1000" b="1" dirty="0">
              <a:ea typeface="Calibri"/>
              <a:cs typeface="Calibri"/>
            </a:endParaRPr>
          </a:p>
          <a:p>
            <a:pPr rtl="0" eaLnBrk="1" fontAlgn="base" latinLnBrk="0" hangingPunct="1"/>
            <a:r>
              <a:rPr lang="en-US" sz="1000" b="1" i="0" u="none" strike="noStrike" kern="1200" dirty="0">
                <a:solidFill>
                  <a:schemeClr val="tx1"/>
                </a:solidFill>
                <a:effectLst/>
                <a:latin typeface="+mn-lt"/>
                <a:ea typeface="+mn-ea"/>
                <a:cs typeface="+mn-cs"/>
              </a:rPr>
              <a:t>Inattention</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1" i="0" u="none" strike="noStrike" kern="1200" dirty="0">
                <a:solidFill>
                  <a:schemeClr val="tx1"/>
                </a:solidFill>
                <a:effectLst/>
                <a:latin typeface="+mn-lt"/>
                <a:ea typeface="+mn-ea"/>
                <a:cs typeface="+mn-cs"/>
              </a:rPr>
              <a:t>(deficit)</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1" i="0" u="none" strike="noStrike" kern="1200" dirty="0">
                <a:solidFill>
                  <a:schemeClr val="tx1"/>
                </a:solidFill>
                <a:effectLst/>
                <a:latin typeface="+mn-lt"/>
                <a:ea typeface="+mn-ea"/>
                <a:cs typeface="+mn-cs"/>
              </a:rPr>
              <a:t>Hyperactivity</a:t>
            </a:r>
            <a:r>
              <a:rPr lang="en-US" sz="1000" b="0" i="0" u="none" strike="noStrike" kern="1200" dirty="0">
                <a:solidFill>
                  <a:schemeClr val="tx1"/>
                </a:solidFill>
                <a:effectLst/>
                <a:latin typeface="+mn-lt"/>
                <a:ea typeface="+mn-ea"/>
                <a:cs typeface="+mn-cs"/>
              </a:rPr>
              <a: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1" i="0" u="none" strike="noStrike" kern="1200" dirty="0">
                <a:solidFill>
                  <a:schemeClr val="tx1"/>
                </a:solidFill>
                <a:effectLst/>
                <a:latin typeface="+mn-lt"/>
                <a:ea typeface="+mn-ea"/>
                <a:cs typeface="+mn-cs"/>
              </a:rPr>
              <a:t>Impulsivity</a:t>
            </a:r>
            <a:r>
              <a:rPr lang="en-US" sz="1000" b="0" i="0" u="none" strike="noStrike" kern="1200" dirty="0">
                <a:solidFill>
                  <a:schemeClr val="tx1"/>
                </a:solidFill>
                <a:effectLst/>
                <a:latin typeface="+mn-lt"/>
                <a:ea typeface="+mn-ea"/>
                <a:cs typeface="+mn-cs"/>
              </a:rPr>
              <a: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Fails to give close attention to detail or makes careless mistakes.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Has difficulty sustaining attention in tasks or play activities.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Easily distracted from tasks and play activities.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Does not seem to listen when spoken to directly.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Does not follow instructions through and fails to complete work.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Has difficulty in </a:t>
            </a:r>
            <a:r>
              <a:rPr lang="en-US" sz="1000" b="0" i="0" u="none" strike="noStrike" kern="1200" dirty="0" err="1">
                <a:solidFill>
                  <a:schemeClr val="tx1"/>
                </a:solidFill>
                <a:effectLst/>
                <a:latin typeface="+mn-lt"/>
                <a:ea typeface="+mn-ea"/>
                <a:cs typeface="+mn-cs"/>
              </a:rPr>
              <a:t>organising</a:t>
            </a:r>
            <a:r>
              <a:rPr lang="en-US" sz="1000" b="0" i="0" u="none" strike="noStrike" kern="1200" dirty="0">
                <a:solidFill>
                  <a:schemeClr val="tx1"/>
                </a:solidFill>
                <a:effectLst/>
                <a:latin typeface="+mn-lt"/>
                <a:ea typeface="+mn-ea"/>
                <a:cs typeface="+mn-cs"/>
              </a:rPr>
              <a:t> tasks and activities.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Avoids, dislikes or is reluctant to engage in tasks that require sustained mental effort.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Loses things – work, pens </a:t>
            </a:r>
            <a:r>
              <a:rPr lang="en-US" sz="1000" b="0" i="0" u="none" strike="noStrike" kern="1200" dirty="0" err="1">
                <a:solidFill>
                  <a:schemeClr val="tx1"/>
                </a:solidFill>
                <a:effectLst/>
                <a:latin typeface="+mn-lt"/>
                <a:ea typeface="+mn-ea"/>
                <a:cs typeface="+mn-cs"/>
              </a:rPr>
              <a:t>etc</a:t>
            </a:r>
            <a:r>
              <a:rPr lang="en-US" sz="1000" b="0" i="0" u="none" strike="noStrike" kern="1200" dirty="0">
                <a:solidFill>
                  <a:schemeClr val="tx1"/>
                </a:solidFill>
                <a:effectLst/>
                <a:latin typeface="+mn-lt"/>
                <a:ea typeface="+mn-ea"/>
                <a:cs typeface="+mn-cs"/>
              </a:rPr>
              <a: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Is distracted while they are on their way somewhere and will then be late, if arriving at all.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Fidgets.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Leaves seat.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Runs around when it is inappropriate.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Has difficulty doing anything quietly.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Is ‘on the go’ or acts as if driven by a motor.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Talks excessively.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Is over-excitable.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Acts without thinking about the consequences.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Blurts out answers before questions have been completed.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Blurts out their thoughts, especially in stressful situations and when they are being challenged about their behaviour.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Has difficulty waiting for a turn.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Interrupts. </a:t>
            </a:r>
            <a:endParaRPr lang="en-GB" sz="1000" b="0" i="0" u="none" strike="noStrike" kern="1200" dirty="0">
              <a:solidFill>
                <a:schemeClr val="tx1"/>
              </a:solidFill>
              <a:effectLst/>
              <a:latin typeface="+mn-lt"/>
              <a:ea typeface="+mn-ea"/>
              <a:cs typeface="+mn-cs"/>
            </a:endParaRPr>
          </a:p>
          <a:p>
            <a:pPr rtl="0" eaLnBrk="1" fontAlgn="base" latinLnBrk="0" hangingPunct="1"/>
            <a:r>
              <a:rPr lang="en-US" sz="1000" b="0" i="0" u="none" strike="noStrike" kern="1200" dirty="0">
                <a:solidFill>
                  <a:schemeClr val="tx1"/>
                </a:solidFill>
                <a:effectLst/>
                <a:latin typeface="+mn-lt"/>
                <a:ea typeface="+mn-ea"/>
                <a:cs typeface="+mn-cs"/>
              </a:rPr>
              <a:t> </a:t>
            </a:r>
            <a:endParaRPr lang="en-GB" sz="1000" b="0" i="0" u="none" strike="noStrike" kern="1200" dirty="0">
              <a:solidFill>
                <a:schemeClr val="tx1"/>
              </a:solidFill>
              <a:effectLst/>
              <a:latin typeface="+mn-lt"/>
              <a:ea typeface="+mn-ea"/>
              <a:cs typeface="+mn-cs"/>
            </a:endParaRPr>
          </a:p>
          <a:p>
            <a:endParaRPr lang="en-GB" dirty="0">
              <a:ea typeface="Calibri"/>
              <a:cs typeface="Calibri"/>
            </a:endParaRPr>
          </a:p>
        </p:txBody>
      </p:sp>
      <p:sp>
        <p:nvSpPr>
          <p:cNvPr id="4" name="Slide Number Placeholder 3"/>
          <p:cNvSpPr>
            <a:spLocks noGrp="1"/>
          </p:cNvSpPr>
          <p:nvPr>
            <p:ph type="sldNum" sz="quarter" idx="5"/>
          </p:nvPr>
        </p:nvSpPr>
        <p:spPr/>
        <p:txBody>
          <a:bodyPr/>
          <a:lstStyle/>
          <a:p>
            <a:fld id="{8D415C18-D6BA-40A4-85AC-4CA76C4424E6}" type="slidenum">
              <a:rPr lang="en-GB" smtClean="0"/>
              <a:t>4</a:t>
            </a:fld>
            <a:endParaRPr lang="en-GB"/>
          </a:p>
        </p:txBody>
      </p:sp>
    </p:spTree>
    <p:extLst>
      <p:ext uri="{BB962C8B-B14F-4D97-AF65-F5344CB8AC3E}">
        <p14:creationId xmlns:p14="http://schemas.microsoft.com/office/powerpoint/2010/main" val="82928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kern="1200" dirty="0">
                <a:solidFill>
                  <a:schemeClr val="tx1"/>
                </a:solidFill>
                <a:effectLst/>
                <a:latin typeface="+mn-lt"/>
                <a:ea typeface="+mn-ea"/>
                <a:cs typeface="+mn-cs"/>
              </a:rPr>
              <a:t>Over-amplification “Those with ADHD are highly susceptible to stimuli (sights, sounds, thoughts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that may barely register in others but trigger intense and often impulsive responses in them.”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 </a:t>
            </a:r>
          </a:p>
          <a:p>
            <a:pPr rtl="0" fontAlgn="base"/>
            <a:r>
              <a:rPr lang="en-US" sz="1200" b="0" i="0" kern="1200" dirty="0">
                <a:solidFill>
                  <a:schemeClr val="tx1"/>
                </a:solidFill>
                <a:effectLst/>
                <a:latin typeface="+mn-lt"/>
                <a:ea typeface="+mn-ea"/>
                <a:cs typeface="+mn-cs"/>
              </a:rPr>
              <a:t>They know what they are supposed to do, but are unable to do it.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A lot of the language that we use around behaviour is often linked to choice/ refusal – make the right choice, didn’t choose the right path. Must remember that behaviour is not a choice it is a response. </a:t>
            </a:r>
          </a:p>
          <a:p>
            <a:pPr rtl="0" fontAlgn="base"/>
            <a:endParaRPr lang="en-US" sz="1200" b="0" i="0" kern="1200" dirty="0">
              <a:solidFill>
                <a:schemeClr val="tx1"/>
              </a:solidFill>
              <a:effectLst/>
              <a:latin typeface="+mn-lt"/>
              <a:ea typeface="+mn-ea"/>
              <a:cs typeface="+mn-cs"/>
            </a:endParaRPr>
          </a:p>
          <a:p>
            <a:pPr rtl="0" fontAlgn="base"/>
            <a:r>
              <a:rPr lang="en-US" sz="1200" b="0" i="0" kern="1200" dirty="0">
                <a:solidFill>
                  <a:schemeClr val="tx1"/>
                </a:solidFill>
                <a:effectLst/>
                <a:latin typeface="+mn-lt"/>
                <a:ea typeface="+mn-ea"/>
                <a:cs typeface="+mn-cs"/>
              </a:rPr>
              <a:t>“that wheel chair user refused to walk up the stairs”</a:t>
            </a:r>
          </a:p>
          <a:p>
            <a:pPr rtl="0" fontAlgn="base"/>
            <a:endParaRPr lang="en-US" sz="1200" b="0" i="0" kern="1200" dirty="0">
              <a:solidFill>
                <a:schemeClr val="tx1"/>
              </a:solidFill>
              <a:effectLst/>
              <a:latin typeface="+mn-lt"/>
              <a:ea typeface="+mn-ea"/>
              <a:cs typeface="+mn-cs"/>
            </a:endParaRPr>
          </a:p>
          <a:p>
            <a:pPr rtl="0" fontAlgn="base"/>
            <a:endParaRPr lang="en-US"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5</a:t>
            </a:fld>
            <a:endParaRPr lang="en-GB"/>
          </a:p>
        </p:txBody>
      </p:sp>
    </p:spTree>
    <p:extLst>
      <p:ext uri="{BB962C8B-B14F-4D97-AF65-F5344CB8AC3E}">
        <p14:creationId xmlns:p14="http://schemas.microsoft.com/office/powerpoint/2010/main" val="3756088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6</a:t>
            </a:fld>
            <a:endParaRPr lang="en-GB"/>
          </a:p>
        </p:txBody>
      </p:sp>
    </p:spTree>
    <p:extLst>
      <p:ext uri="{BB962C8B-B14F-4D97-AF65-F5344CB8AC3E}">
        <p14:creationId xmlns:p14="http://schemas.microsoft.com/office/powerpoint/2010/main" val="374675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dirty="0">
                <a:solidFill>
                  <a:srgbClr val="002060"/>
                </a:solidFill>
              </a:rPr>
              <a:t>Genetic factors being responsible for 70%-80% of the probability</a:t>
            </a:r>
            <a:r>
              <a:rPr lang="en-US" dirty="0">
                <a:solidFill>
                  <a:srgbClr val="002060"/>
                </a:solidFill>
                <a:latin typeface="+mn-lt"/>
                <a:cs typeface="Calibri"/>
              </a:rPr>
              <a:t>​. </a:t>
            </a:r>
          </a:p>
          <a:p>
            <a:pPr fontAlgn="base"/>
            <a:endParaRPr lang="en-GB" dirty="0">
              <a:solidFill>
                <a:srgbClr val="002060"/>
              </a:solidFill>
            </a:endParaRPr>
          </a:p>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7</a:t>
            </a:fld>
            <a:endParaRPr lang="en-GB"/>
          </a:p>
        </p:txBody>
      </p:sp>
    </p:spTree>
    <p:extLst>
      <p:ext uri="{BB962C8B-B14F-4D97-AF65-F5344CB8AC3E}">
        <p14:creationId xmlns:p14="http://schemas.microsoft.com/office/powerpoint/2010/main" val="4045986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8</a:t>
            </a:fld>
            <a:endParaRPr lang="en-GB"/>
          </a:p>
        </p:txBody>
      </p:sp>
    </p:spTree>
    <p:extLst>
      <p:ext uri="{BB962C8B-B14F-4D97-AF65-F5344CB8AC3E}">
        <p14:creationId xmlns:p14="http://schemas.microsoft.com/office/powerpoint/2010/main" val="1582992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GB" sz="900" dirty="0">
                <a:solidFill>
                  <a:srgbClr val="7030A0"/>
                </a:solidFill>
                <a:latin typeface="Calibri" panose="020F0502020204030204" pitchFamily="34" charset="0"/>
                <a:cs typeface="Calibri" panose="020F0502020204030204" pitchFamily="34" charset="0"/>
              </a:rPr>
              <a:t>Working memory </a:t>
            </a:r>
            <a:r>
              <a:rPr lang="en-GB" sz="900" dirty="0">
                <a:latin typeface="Calibri" panose="020F0502020204030204" pitchFamily="34" charset="0"/>
                <a:cs typeface="Calibri" panose="020F0502020204030204" pitchFamily="34" charset="0"/>
              </a:rPr>
              <a:t>– keeping things active in our mind for a given moment. </a:t>
            </a:r>
            <a:endParaRPr lang="en-US" sz="900" dirty="0"/>
          </a:p>
          <a:p>
            <a:pPr marL="548640" lvl="1" indent="-274320">
              <a:spcAft>
                <a:spcPts val="0"/>
              </a:spcAft>
              <a:buFont typeface="Wingdings 3"/>
              <a:buChar char=""/>
              <a:defRPr/>
            </a:pPr>
            <a:r>
              <a:rPr lang="en-GB" sz="900" dirty="0">
                <a:latin typeface="+mn-lt"/>
                <a:cs typeface="Calibri"/>
              </a:rPr>
              <a:t>Steve will begin a task yet can not remember the next step</a:t>
            </a:r>
          </a:p>
          <a:p>
            <a:pPr marL="0" indent="0">
              <a:buNone/>
              <a:defRPr/>
            </a:pPr>
            <a:endParaRPr lang="en-GB" sz="900" dirty="0">
              <a:solidFill>
                <a:srgbClr val="7030A0"/>
              </a:solidFill>
              <a:latin typeface="+mn-lt"/>
              <a:cs typeface="Calibri"/>
            </a:endParaRPr>
          </a:p>
          <a:p>
            <a:pPr marL="0" indent="0">
              <a:buNone/>
              <a:defRPr/>
            </a:pPr>
            <a:r>
              <a:rPr lang="en-GB" sz="900" dirty="0">
                <a:solidFill>
                  <a:srgbClr val="7030A0"/>
                </a:solidFill>
                <a:latin typeface="+mn-lt"/>
                <a:cs typeface="Calibri"/>
              </a:rPr>
              <a:t>Foresight </a:t>
            </a:r>
            <a:r>
              <a:rPr lang="en-GB" sz="900" dirty="0">
                <a:latin typeface="+mn-lt"/>
                <a:cs typeface="Calibri"/>
              </a:rPr>
              <a:t>– predicting and planning for the future. </a:t>
            </a:r>
            <a:endParaRPr lang="en-GB" sz="900" dirty="0"/>
          </a:p>
          <a:p>
            <a:pPr marL="548640" lvl="1" indent="-274320">
              <a:spcAft>
                <a:spcPts val="0"/>
              </a:spcAft>
              <a:buFont typeface="Wingdings 3"/>
              <a:buChar char=""/>
              <a:defRPr/>
            </a:pPr>
            <a:r>
              <a:rPr lang="en-GB" sz="900" dirty="0">
                <a:latin typeface="Calibri" panose="020F0502020204030204" pitchFamily="34" charset="0"/>
                <a:cs typeface="Calibri" panose="020F0502020204030204" pitchFamily="34" charset="0"/>
              </a:rPr>
              <a:t>Steve may not consider the consequences of his actions.</a:t>
            </a:r>
          </a:p>
          <a:p>
            <a:pPr marL="0" indent="0">
              <a:buNone/>
              <a:defRPr/>
            </a:pPr>
            <a:endParaRPr lang="en-GB" sz="900" dirty="0">
              <a:solidFill>
                <a:srgbClr val="7030A0"/>
              </a:solidFill>
              <a:latin typeface="+mn-lt"/>
              <a:cs typeface="Calibri"/>
            </a:endParaRPr>
          </a:p>
          <a:p>
            <a:pPr marL="0" indent="0">
              <a:buNone/>
              <a:defRPr/>
            </a:pPr>
            <a:r>
              <a:rPr lang="en-GB" sz="900" dirty="0">
                <a:solidFill>
                  <a:srgbClr val="7030A0"/>
                </a:solidFill>
                <a:latin typeface="+mn-lt"/>
                <a:cs typeface="Calibri"/>
              </a:rPr>
              <a:t>Hindsight</a:t>
            </a:r>
            <a:r>
              <a:rPr lang="en-GB" sz="900" dirty="0">
                <a:latin typeface="+mn-lt"/>
                <a:cs typeface="Calibri"/>
              </a:rPr>
              <a:t> – learning from mistakes. </a:t>
            </a:r>
            <a:endParaRPr lang="en-GB" sz="900" dirty="0"/>
          </a:p>
          <a:p>
            <a:pPr marL="548640" lvl="1" indent="-274320">
              <a:spcAft>
                <a:spcPts val="0"/>
              </a:spcAft>
              <a:buFont typeface="Wingdings 3"/>
              <a:buChar char=""/>
              <a:defRPr/>
            </a:pPr>
            <a:r>
              <a:rPr lang="en-GB" sz="900" dirty="0">
                <a:latin typeface="Calibri" panose="020F0502020204030204" pitchFamily="34" charset="0"/>
                <a:cs typeface="Calibri" panose="020F0502020204030204" pitchFamily="34" charset="0"/>
              </a:rPr>
              <a:t>Steve might not draw on past experiences in inform his decision-making.</a:t>
            </a:r>
          </a:p>
          <a:p>
            <a:pPr marL="274320" lvl="1" indent="0">
              <a:buNone/>
              <a:defRPr/>
            </a:pPr>
            <a:endParaRPr lang="en-GB" sz="900" dirty="0">
              <a:solidFill>
                <a:srgbClr val="595959"/>
              </a:solidFill>
              <a:latin typeface="+mn-lt"/>
              <a:cs typeface="Calibri"/>
            </a:endParaRPr>
          </a:p>
          <a:p>
            <a:pPr marL="0" indent="0">
              <a:buNone/>
              <a:defRPr/>
            </a:pPr>
            <a:r>
              <a:rPr lang="en-GB" sz="900" dirty="0">
                <a:solidFill>
                  <a:srgbClr val="7030A0"/>
                </a:solidFill>
                <a:latin typeface="Calibri" panose="020F0502020204030204" pitchFamily="34" charset="0"/>
                <a:cs typeface="Calibri" panose="020F0502020204030204" pitchFamily="34" charset="0"/>
              </a:rPr>
              <a:t>Sense of time.</a:t>
            </a:r>
            <a:r>
              <a:rPr lang="en-GB" sz="900" dirty="0">
                <a:latin typeface="Calibri" panose="020F0502020204030204" pitchFamily="34" charset="0"/>
                <a:cs typeface="Calibri" panose="020F0502020204030204" pitchFamily="34" charset="0"/>
              </a:rPr>
              <a:t> </a:t>
            </a:r>
          </a:p>
          <a:p>
            <a:pPr marL="548640" lvl="1" indent="-274320">
              <a:spcAft>
                <a:spcPts val="0"/>
              </a:spcAft>
              <a:buFont typeface="Wingdings 3"/>
              <a:buChar char=""/>
              <a:defRPr/>
            </a:pPr>
            <a:r>
              <a:rPr lang="en-GB" sz="900" dirty="0">
                <a:latin typeface="Calibri" panose="020F0502020204030204" pitchFamily="34" charset="0"/>
                <a:cs typeface="Calibri" panose="020F0502020204030204" pitchFamily="34" charset="0"/>
              </a:rPr>
              <a:t>Steve constantly arrives late to lessons.</a:t>
            </a:r>
          </a:p>
          <a:p>
            <a:pPr marL="548640" lvl="1" indent="-274320">
              <a:buFont typeface="Wingdings 3"/>
              <a:buChar char=""/>
              <a:defRPr/>
            </a:pPr>
            <a:endParaRPr lang="en-GB" sz="900" dirty="0">
              <a:solidFill>
                <a:srgbClr val="595959"/>
              </a:solidFill>
              <a:latin typeface="+mn-lt"/>
              <a:cs typeface="Calibri"/>
            </a:endParaRPr>
          </a:p>
          <a:p>
            <a:pPr marL="0" indent="0">
              <a:buNone/>
              <a:defRPr/>
            </a:pPr>
            <a:r>
              <a:rPr lang="en-GB" sz="900" dirty="0">
                <a:solidFill>
                  <a:srgbClr val="7030A0"/>
                </a:solidFill>
                <a:latin typeface="Calibri" panose="020F0502020204030204" pitchFamily="34" charset="0"/>
                <a:cs typeface="Calibri" panose="020F0502020204030204" pitchFamily="34" charset="0"/>
              </a:rPr>
              <a:t>Shifting thoughts </a:t>
            </a:r>
            <a:r>
              <a:rPr lang="en-GB" sz="900" dirty="0">
                <a:latin typeface="Calibri" panose="020F0502020204030204" pitchFamily="34" charset="0"/>
                <a:cs typeface="Calibri" panose="020F0502020204030204" pitchFamily="34" charset="0"/>
              </a:rPr>
              <a:t>– stopping one activity and switching to another (transitions). </a:t>
            </a:r>
          </a:p>
          <a:p>
            <a:pPr marL="548640" lvl="1" indent="-274320">
              <a:spcAft>
                <a:spcPts val="0"/>
              </a:spcAft>
              <a:buFont typeface="Wingdings 3"/>
              <a:buChar char=""/>
              <a:defRPr/>
            </a:pPr>
            <a:r>
              <a:rPr lang="en-GB" sz="900" dirty="0">
                <a:latin typeface="Calibri" panose="020F0502020204030204" pitchFamily="34" charset="0"/>
                <a:cs typeface="Calibri" panose="020F0502020204030204" pitchFamily="34" charset="0"/>
              </a:rPr>
              <a:t>Steve may still be thinking about the music he has been listening </a:t>
            </a:r>
          </a:p>
          <a:p>
            <a:pPr marL="533400" lvl="1" indent="0">
              <a:spcAft>
                <a:spcPts val="0"/>
              </a:spcAft>
              <a:buNone/>
              <a:defRPr/>
            </a:pPr>
            <a:r>
              <a:rPr lang="en-GB" sz="900" dirty="0">
                <a:latin typeface="Calibri" panose="020F0502020204030204" pitchFamily="34" charset="0"/>
                <a:cs typeface="Calibri" panose="020F0502020204030204" pitchFamily="34" charset="0"/>
              </a:rPr>
              <a:t>to whilst he is in a science lesson.</a:t>
            </a:r>
          </a:p>
          <a:p>
            <a:pPr marL="533400" lvl="1" indent="0">
              <a:spcAft>
                <a:spcPts val="0"/>
              </a:spcAft>
              <a:buNone/>
              <a:defRPr/>
            </a:pPr>
            <a:endParaRPr lang="en-GB" sz="900" dirty="0">
              <a:latin typeface="Calibri" panose="020F0502020204030204" pitchFamily="34" charset="0"/>
              <a:cs typeface="Calibri" panose="020F0502020204030204" pitchFamily="34" charset="0"/>
            </a:endParaRPr>
          </a:p>
          <a:p>
            <a:pPr marL="0" indent="0">
              <a:buNone/>
              <a:defRPr/>
            </a:pPr>
            <a:r>
              <a:rPr lang="en-GB" sz="900" dirty="0">
                <a:solidFill>
                  <a:srgbClr val="7030A0"/>
                </a:solidFill>
                <a:latin typeface="Calibri" panose="020F0502020204030204" pitchFamily="34" charset="0"/>
                <a:cs typeface="Calibri" panose="020F0502020204030204" pitchFamily="34" charset="0"/>
              </a:rPr>
              <a:t>Separating emotion from fact </a:t>
            </a:r>
            <a:r>
              <a:rPr lang="en-GB" sz="900" dirty="0">
                <a:latin typeface="Calibri" panose="020F0502020204030204" pitchFamily="34" charset="0"/>
                <a:cs typeface="Calibri" panose="020F0502020204030204" pitchFamily="34" charset="0"/>
              </a:rPr>
              <a:t>– difficulty in reflecting and judging the significance of what happens to them. </a:t>
            </a:r>
            <a:endParaRPr lang="en-US" sz="900" dirty="0"/>
          </a:p>
          <a:p>
            <a:pPr marL="731520" lvl="1" indent="-274320" fontAlgn="auto">
              <a:spcAft>
                <a:spcPts val="0"/>
              </a:spcAft>
              <a:buFont typeface="Wingdings 3"/>
              <a:buChar char=""/>
              <a:defRPr/>
            </a:pPr>
            <a:r>
              <a:rPr lang="en-GB" sz="900" dirty="0">
                <a:latin typeface="+mn-lt"/>
                <a:cs typeface="Calibri"/>
              </a:rPr>
              <a:t>Steve may believe he is being victimised when spoken to about the quality of his work.</a:t>
            </a:r>
          </a:p>
          <a:p>
            <a:pPr marL="731520" lvl="1" indent="-274320">
              <a:spcAft>
                <a:spcPts val="0"/>
              </a:spcAft>
              <a:buFont typeface="Wingdings 3"/>
              <a:buChar char=""/>
              <a:defRPr/>
            </a:pPr>
            <a:endParaRPr lang="en-GB" sz="900" dirty="0">
              <a:solidFill>
                <a:srgbClr val="595959"/>
              </a:solidFill>
              <a:latin typeface="+mn-lt"/>
              <a:cs typeface="Calibri"/>
            </a:endParaRPr>
          </a:p>
          <a:p>
            <a:pPr marL="0" indent="0">
              <a:buNone/>
              <a:defRPr/>
            </a:pPr>
            <a:r>
              <a:rPr lang="en-GB" sz="900" dirty="0">
                <a:solidFill>
                  <a:srgbClr val="7030A0"/>
                </a:solidFill>
                <a:latin typeface="Calibri" panose="020F0502020204030204" pitchFamily="34" charset="0"/>
                <a:cs typeface="Calibri" panose="020F0502020204030204" pitchFamily="34" charset="0"/>
              </a:rPr>
              <a:t>Internalised speech </a:t>
            </a:r>
            <a:r>
              <a:rPr lang="en-GB" sz="900" dirty="0">
                <a:latin typeface="Calibri" panose="020F0502020204030204" pitchFamily="34" charset="0"/>
                <a:cs typeface="Calibri" panose="020F0502020204030204" pitchFamily="34" charset="0"/>
              </a:rPr>
              <a:t>– self-talk, making reasoned choices. </a:t>
            </a:r>
          </a:p>
          <a:p>
            <a:pPr marL="731520" lvl="1" indent="-274320" fontAlgn="auto">
              <a:spcAft>
                <a:spcPts val="0"/>
              </a:spcAft>
              <a:buFont typeface="Wingdings 3"/>
              <a:buChar char=""/>
              <a:defRPr/>
            </a:pPr>
            <a:r>
              <a:rPr lang="en-GB" sz="900" dirty="0">
                <a:latin typeface="+mn-lt"/>
                <a:cs typeface="Calibri"/>
              </a:rPr>
              <a:t>Steve may choose to climb out of the window as it’s the quickest way to the playground.</a:t>
            </a:r>
          </a:p>
          <a:p>
            <a:pPr marL="731520" lvl="1" indent="-274320" fontAlgn="auto">
              <a:spcAft>
                <a:spcPts val="0"/>
              </a:spcAft>
              <a:buFont typeface="Wingdings 3"/>
              <a:buChar char=""/>
              <a:defRPr/>
            </a:pPr>
            <a:r>
              <a:rPr lang="en-GB" sz="900" dirty="0">
                <a:latin typeface="+mn-lt"/>
                <a:cs typeface="Calibri"/>
              </a:rPr>
              <a:t>Steve may hit another child in response to feeling hurt</a:t>
            </a:r>
          </a:p>
          <a:p>
            <a:pPr marL="0" indent="0">
              <a:spcAft>
                <a:spcPts val="0"/>
              </a:spcAft>
              <a:buNone/>
              <a:defRPr/>
            </a:pPr>
            <a:endParaRPr lang="en-GB" sz="900" dirty="0">
              <a:solidFill>
                <a:srgbClr val="7030A0"/>
              </a:solidFill>
              <a:latin typeface="+mn-lt"/>
              <a:cs typeface="Calibri"/>
            </a:endParaRPr>
          </a:p>
          <a:p>
            <a:pPr marL="0" indent="0">
              <a:buNone/>
              <a:defRPr/>
            </a:pPr>
            <a:r>
              <a:rPr lang="en-GB" sz="900" dirty="0">
                <a:solidFill>
                  <a:srgbClr val="7030A0"/>
                </a:solidFill>
                <a:latin typeface="+mn-lt"/>
                <a:cs typeface="Calibri"/>
              </a:rPr>
              <a:t>Filtering out distractions </a:t>
            </a:r>
            <a:endParaRPr lang="en-GB" sz="900" dirty="0">
              <a:latin typeface="Calibri" panose="020F0502020204030204" pitchFamily="34" charset="0"/>
              <a:cs typeface="Calibri" panose="020F0502020204030204" pitchFamily="34" charset="0"/>
            </a:endParaRPr>
          </a:p>
          <a:p>
            <a:pPr marL="731520" lvl="1" indent="-274320" fontAlgn="auto">
              <a:spcAft>
                <a:spcPts val="0"/>
              </a:spcAft>
              <a:buFont typeface="Wingdings 3"/>
              <a:buChar char=""/>
              <a:defRPr/>
            </a:pPr>
            <a:r>
              <a:rPr lang="en-GB" sz="900" dirty="0">
                <a:latin typeface="+mn-lt"/>
                <a:cs typeface="Calibri"/>
              </a:rPr>
              <a:t>Steve misses what his teacher said because he is busy listening to a friend’s conversation or what is going on outside the classroom.</a:t>
            </a:r>
          </a:p>
          <a:p>
            <a:pPr marL="731520" lvl="1" indent="-274320">
              <a:buFont typeface="Wingdings 3"/>
              <a:buChar char=""/>
              <a:defRPr/>
            </a:pPr>
            <a:endParaRPr lang="en-GB" sz="900" dirty="0">
              <a:solidFill>
                <a:srgbClr val="595959"/>
              </a:solidFill>
              <a:latin typeface="+mn-lt"/>
              <a:cs typeface="Calibri"/>
            </a:endParaRPr>
          </a:p>
          <a:p>
            <a:pPr marL="0" indent="0">
              <a:buNone/>
              <a:defRPr/>
            </a:pPr>
            <a:r>
              <a:rPr lang="en-GB" sz="900" dirty="0">
                <a:solidFill>
                  <a:srgbClr val="7030A0"/>
                </a:solidFill>
                <a:latin typeface="Calibri" panose="020F0502020204030204" pitchFamily="34" charset="0"/>
                <a:cs typeface="Calibri" panose="020F0502020204030204" pitchFamily="34" charset="0"/>
              </a:rPr>
              <a:t>Regulation of sleep and alertness </a:t>
            </a:r>
            <a:r>
              <a:rPr lang="en-GB" sz="900" dirty="0">
                <a:latin typeface="Calibri" panose="020F0502020204030204" pitchFamily="34" charset="0"/>
                <a:cs typeface="Calibri" panose="020F0502020204030204" pitchFamily="34" charset="0"/>
              </a:rPr>
              <a:t>– difficulties in waking, getting </a:t>
            </a:r>
          </a:p>
          <a:p>
            <a:pPr marL="274320">
              <a:defRPr/>
            </a:pPr>
            <a:r>
              <a:rPr lang="en-GB" sz="900" dirty="0">
                <a:latin typeface="Calibri" panose="020F0502020204030204" pitchFamily="34" charset="0"/>
                <a:cs typeface="Calibri" panose="020F0502020204030204" pitchFamily="34" charset="0"/>
              </a:rPr>
              <a:t>to sleep and keeping alert when on task. </a:t>
            </a:r>
          </a:p>
          <a:p>
            <a:pPr marL="731520" lvl="1" indent="-274320" fontAlgn="auto">
              <a:spcAft>
                <a:spcPts val="0"/>
              </a:spcAft>
              <a:buFont typeface="Wingdings 3"/>
              <a:buChar char=""/>
              <a:defRPr/>
            </a:pPr>
            <a:endParaRPr lang="en-GB" sz="900" dirty="0">
              <a:latin typeface="Calibri" panose="020F0502020204030204" pitchFamily="34" charset="0"/>
              <a:cs typeface="Calibri" panose="020F0502020204030204" pitchFamily="34" charset="0"/>
            </a:endParaRPr>
          </a:p>
          <a:p>
            <a:pPr marL="0" indent="0">
              <a:buNone/>
              <a:defRPr/>
            </a:pPr>
            <a:r>
              <a:rPr lang="en-GB" sz="900" dirty="0">
                <a:solidFill>
                  <a:srgbClr val="7030A0"/>
                </a:solidFill>
                <a:latin typeface="+mn-lt"/>
                <a:cs typeface="Calibri"/>
              </a:rPr>
              <a:t>Motivation </a:t>
            </a:r>
            <a:r>
              <a:rPr lang="en-GB" sz="900" dirty="0">
                <a:latin typeface="+mn-lt"/>
                <a:cs typeface="Calibri"/>
              </a:rPr>
              <a:t>– needing immediate reward/gratification.</a:t>
            </a:r>
          </a:p>
          <a:p>
            <a:pPr marL="0" indent="0">
              <a:buNone/>
              <a:defRPr/>
            </a:pPr>
            <a:endParaRPr lang="en-GB" sz="900" dirty="0">
              <a:solidFill>
                <a:srgbClr val="595959"/>
              </a:solidFill>
              <a:latin typeface="+mn-lt"/>
              <a:cs typeface="Calibri"/>
            </a:endParaRPr>
          </a:p>
          <a:p>
            <a:pPr marL="0" indent="0">
              <a:buNone/>
              <a:defRPr/>
            </a:pPr>
            <a:r>
              <a:rPr lang="en-GB" sz="900" dirty="0">
                <a:solidFill>
                  <a:srgbClr val="7030A0"/>
                </a:solidFill>
                <a:latin typeface="+mn-lt"/>
                <a:cs typeface="Calibri"/>
              </a:rPr>
              <a:t>Goal orientation</a:t>
            </a:r>
            <a:r>
              <a:rPr lang="en-GB" sz="900" dirty="0">
                <a:solidFill>
                  <a:schemeClr val="accent5">
                    <a:lumMod val="75000"/>
                  </a:schemeClr>
                </a:solidFill>
                <a:latin typeface="+mn-lt"/>
                <a:cs typeface="Calibri"/>
              </a:rPr>
              <a:t> </a:t>
            </a:r>
            <a:r>
              <a:rPr lang="en-GB" sz="900" dirty="0">
                <a:latin typeface="+mn-lt"/>
                <a:cs typeface="Calibri"/>
              </a:rPr>
              <a:t>-  chronic procrastination. </a:t>
            </a:r>
            <a:endParaRPr lang="en-GB" sz="900" dirty="0">
              <a:latin typeface="Calibri" panose="020F0502020204030204" pitchFamily="34" charset="0"/>
              <a:cs typeface="Calibri" panose="020F0502020204030204" pitchFamily="34" charset="0"/>
            </a:endParaRPr>
          </a:p>
          <a:p>
            <a:pPr marL="731520" lvl="1" indent="-274320" fontAlgn="auto">
              <a:spcAft>
                <a:spcPts val="0"/>
              </a:spcAft>
              <a:buFont typeface="Wingdings 3"/>
              <a:buChar char=""/>
              <a:defRPr/>
            </a:pPr>
            <a:r>
              <a:rPr lang="en-GB" sz="900" dirty="0">
                <a:latin typeface="Calibri" panose="020F0502020204030204" pitchFamily="34" charset="0"/>
                <a:cs typeface="Calibri" panose="020F0502020204030204" pitchFamily="34" charset="0"/>
              </a:rPr>
              <a:t>Steve keeps putting off starting tasks.</a:t>
            </a:r>
          </a:p>
          <a:p>
            <a:pPr marL="533400" lvl="1" indent="0">
              <a:spcAft>
                <a:spcPts val="0"/>
              </a:spcAft>
              <a:buNone/>
              <a:defRPr/>
            </a:pPr>
            <a:endParaRPr lang="en-GB" sz="900" dirty="0">
              <a:latin typeface="Calibri" panose="020F0502020204030204" pitchFamily="34" charset="0"/>
              <a:cs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8D415C18-D6BA-40A4-85AC-4CA76C4424E6}" type="slidenum">
              <a:rPr lang="en-GB" smtClean="0"/>
              <a:t>9</a:t>
            </a:fld>
            <a:endParaRPr lang="en-GB"/>
          </a:p>
        </p:txBody>
      </p:sp>
    </p:spTree>
    <p:extLst>
      <p:ext uri="{BB962C8B-B14F-4D97-AF65-F5344CB8AC3E}">
        <p14:creationId xmlns:p14="http://schemas.microsoft.com/office/powerpoint/2010/main" val="110872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9049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31779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64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98582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50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045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3748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9112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14087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20971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147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46CE7D5-CF57-46EF-B807-FDD0502418D4}" type="datetimeFigureOut">
              <a:rPr lang="en-US" smtClean="0"/>
              <a:t>1/31/2025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30EA680-D336-4FF7-8B7A-9848BB0A1C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9269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jpe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newrivercollege1719685.sharepoint.com/sites/LoughRoad/RMStaff/Outreach%20Team%202023-24/CPD%20materials%20and%20resources/TEMPLATE%20-%20ADHD/11-Tips-for-redirecting-Focus.pd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my.clevelandclinic.org/health/symptoms/23224-executive-dysfun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65592" y="4985859"/>
            <a:ext cx="3943552" cy="1438940"/>
          </a:xfrm>
          <a:solidFill>
            <a:schemeClr val="accent1">
              <a:lumMod val="20000"/>
              <a:lumOff val="80000"/>
            </a:schemeClr>
          </a:solidFill>
        </p:spPr>
        <p:txBody>
          <a:bodyPr anchor="t">
            <a:normAutofit/>
          </a:bodyPr>
          <a:lstStyle/>
          <a:p>
            <a:r>
              <a:rPr lang="en-US" sz="3200" b="1" dirty="0">
                <a:solidFill>
                  <a:schemeClr val="accent1">
                    <a:lumMod val="75000"/>
                  </a:schemeClr>
                </a:solidFill>
                <a:latin typeface="+mn-lt"/>
              </a:rPr>
              <a:t>Understanding </a:t>
            </a:r>
            <a:r>
              <a:rPr lang="en-US" sz="3200" b="1" dirty="0">
                <a:latin typeface="+mn-lt"/>
              </a:rPr>
              <a:t/>
            </a:r>
            <a:br>
              <a:rPr lang="en-US" sz="3200" b="1" dirty="0">
                <a:latin typeface="+mn-lt"/>
              </a:rPr>
            </a:br>
            <a:r>
              <a:rPr lang="en-US" sz="6600" b="1" dirty="0">
                <a:solidFill>
                  <a:srgbClr val="002060"/>
                </a:solidFill>
                <a:latin typeface="+mn-lt"/>
              </a:rPr>
              <a:t>ADHD</a:t>
            </a:r>
          </a:p>
        </p:txBody>
      </p:sp>
      <p:sp>
        <p:nvSpPr>
          <p:cNvPr id="3" name="Subtitle 2"/>
          <p:cNvSpPr>
            <a:spLocks noGrp="1"/>
          </p:cNvSpPr>
          <p:nvPr>
            <p:ph type="subTitle" idx="1"/>
          </p:nvPr>
        </p:nvSpPr>
        <p:spPr>
          <a:xfrm>
            <a:off x="145857" y="5705329"/>
            <a:ext cx="3943552" cy="927420"/>
          </a:xfrm>
          <a:solidFill>
            <a:schemeClr val="accent1">
              <a:lumMod val="20000"/>
              <a:lumOff val="80000"/>
            </a:schemeClr>
          </a:solidFill>
        </p:spPr>
        <p:txBody>
          <a:bodyPr anchor="ctr">
            <a:normAutofit/>
          </a:bodyPr>
          <a:lstStyle/>
          <a:p>
            <a:pPr algn="l"/>
            <a:r>
              <a:rPr lang="en-US" sz="3200" b="1" dirty="0">
                <a:solidFill>
                  <a:schemeClr val="accent1">
                    <a:lumMod val="75000"/>
                  </a:schemeClr>
                </a:solidFill>
              </a:rPr>
              <a:t>Hannah Wright</a:t>
            </a:r>
          </a:p>
          <a:p>
            <a:pPr algn="l"/>
            <a:r>
              <a:rPr lang="en-US" sz="1800" b="1" dirty="0">
                <a:solidFill>
                  <a:schemeClr val="accent1">
                    <a:lumMod val="75000"/>
                  </a:schemeClr>
                </a:solidFill>
              </a:rPr>
              <a:t>New River Outreach Advisory Teacher</a:t>
            </a:r>
          </a:p>
        </p:txBody>
      </p:sp>
      <p:pic>
        <p:nvPicPr>
          <p:cNvPr id="4" name="Picture 3">
            <a:extLst>
              <a:ext uri="{FF2B5EF4-FFF2-40B4-BE49-F238E27FC236}">
                <a16:creationId xmlns:a16="http://schemas.microsoft.com/office/drawing/2014/main" id="{B1CC8D39-D126-4597-B622-CE9240087708}"/>
              </a:ext>
            </a:extLst>
          </p:cNvPr>
          <p:cNvPicPr>
            <a:picLocks noChangeAspect="1"/>
          </p:cNvPicPr>
          <p:nvPr/>
        </p:nvPicPr>
        <p:blipFill>
          <a:blip r:embed="rId3"/>
          <a:stretch>
            <a:fillRect/>
          </a:stretch>
        </p:blipFill>
        <p:spPr>
          <a:xfrm>
            <a:off x="145857" y="4754393"/>
            <a:ext cx="2544541" cy="79926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70C2-1BC4-1EC6-4EBE-E794DDC19B54}"/>
              </a:ext>
            </a:extLst>
          </p:cNvPr>
          <p:cNvSpPr>
            <a:spLocks noGrp="1"/>
          </p:cNvSpPr>
          <p:nvPr>
            <p:ph type="title"/>
          </p:nvPr>
        </p:nvSpPr>
        <p:spPr>
          <a:xfrm>
            <a:off x="5538698" y="193730"/>
            <a:ext cx="6816621" cy="999431"/>
          </a:xfrm>
        </p:spPr>
        <p:txBody>
          <a:bodyPr>
            <a:normAutofit/>
          </a:bodyPr>
          <a:lstStyle/>
          <a:p>
            <a:r>
              <a:rPr lang="en-US" dirty="0">
                <a:ea typeface="Calibri Light"/>
                <a:cs typeface="Calibri Light"/>
              </a:rPr>
              <a:t>Shame and self esteem</a:t>
            </a:r>
            <a:endParaRPr lang="en-US" dirty="0"/>
          </a:p>
        </p:txBody>
      </p:sp>
      <p:sp>
        <p:nvSpPr>
          <p:cNvPr id="3" name="Content Placeholder 2">
            <a:extLst>
              <a:ext uri="{FF2B5EF4-FFF2-40B4-BE49-F238E27FC236}">
                <a16:creationId xmlns:a16="http://schemas.microsoft.com/office/drawing/2014/main" id="{15F5685B-E492-BBF6-D063-89671F67BEB7}"/>
              </a:ext>
            </a:extLst>
          </p:cNvPr>
          <p:cNvSpPr>
            <a:spLocks noGrp="1"/>
          </p:cNvSpPr>
          <p:nvPr>
            <p:ph idx="1"/>
          </p:nvPr>
        </p:nvSpPr>
        <p:spPr>
          <a:xfrm>
            <a:off x="5379532" y="1114340"/>
            <a:ext cx="5841240" cy="5120640"/>
          </a:xfrm>
        </p:spPr>
        <p:txBody>
          <a:bodyPr vert="horz" lIns="91440" tIns="45720" rIns="91440" bIns="45720" rtlCol="0" anchor="t">
            <a:normAutofit fontScale="85000" lnSpcReduction="10000"/>
          </a:bodyPr>
          <a:lstStyle/>
          <a:p>
            <a:pPr>
              <a:lnSpc>
                <a:spcPct val="150000"/>
              </a:lnSpc>
            </a:pPr>
            <a:r>
              <a:rPr lang="en-US" dirty="0">
                <a:solidFill>
                  <a:schemeClr val="tx1"/>
                </a:solidFill>
                <a:ea typeface="Calibri"/>
                <a:cs typeface="Calibri"/>
              </a:rPr>
              <a:t>Many pupils with ADHD report intense feelings of shame about their behaviour and how they are seen. </a:t>
            </a:r>
          </a:p>
          <a:p>
            <a:pPr>
              <a:lnSpc>
                <a:spcPct val="150000"/>
              </a:lnSpc>
            </a:pPr>
            <a:r>
              <a:rPr lang="en-US" dirty="0">
                <a:solidFill>
                  <a:schemeClr val="tx1"/>
                </a:solidFill>
                <a:ea typeface="Calibri"/>
                <a:cs typeface="Calibri"/>
              </a:rPr>
              <a:t>They don't want to behave that way, but the Impulsivity means that do not have the capacity or the option to change this behaviour in the way that neuro typical children do. </a:t>
            </a:r>
          </a:p>
          <a:p>
            <a:pPr>
              <a:lnSpc>
                <a:spcPct val="150000"/>
              </a:lnSpc>
            </a:pPr>
            <a:r>
              <a:rPr lang="en-US" dirty="0">
                <a:solidFill>
                  <a:schemeClr val="tx1"/>
                </a:solidFill>
                <a:ea typeface="Calibri"/>
                <a:cs typeface="Calibri"/>
              </a:rPr>
              <a:t>Often seen as 'liars' or 'story tellers’. This may be as they have not understood a clear sequence of events, or feel too ashamed to be able to  admit what they know.</a:t>
            </a:r>
          </a:p>
          <a:p>
            <a:pPr>
              <a:lnSpc>
                <a:spcPct val="150000"/>
              </a:lnSpc>
            </a:pPr>
            <a:r>
              <a:rPr lang="en-GB" sz="2400" dirty="0"/>
              <a:t>Historic scepticism about ADHD. Many people still see it as a  result of poor parenting. </a:t>
            </a:r>
          </a:p>
        </p:txBody>
      </p:sp>
      <p:pic>
        <p:nvPicPr>
          <p:cNvPr id="4" name="Picture 3">
            <a:extLst>
              <a:ext uri="{FF2B5EF4-FFF2-40B4-BE49-F238E27FC236}">
                <a16:creationId xmlns:a16="http://schemas.microsoft.com/office/drawing/2014/main" id="{A2764508-01E0-44F0-83F1-B608A5844B2C}"/>
              </a:ext>
            </a:extLst>
          </p:cNvPr>
          <p:cNvPicPr>
            <a:picLocks noChangeAspect="1"/>
          </p:cNvPicPr>
          <p:nvPr/>
        </p:nvPicPr>
        <p:blipFill>
          <a:blip r:embed="rId3"/>
          <a:stretch>
            <a:fillRect/>
          </a:stretch>
        </p:blipFill>
        <p:spPr>
          <a:xfrm>
            <a:off x="971228" y="90758"/>
            <a:ext cx="3455947" cy="2625622"/>
          </a:xfrm>
          <a:prstGeom prst="rect">
            <a:avLst/>
          </a:prstGeom>
        </p:spPr>
      </p:pic>
      <p:sp>
        <p:nvSpPr>
          <p:cNvPr id="5" name="Star: 7 Points 4">
            <a:extLst>
              <a:ext uri="{FF2B5EF4-FFF2-40B4-BE49-F238E27FC236}">
                <a16:creationId xmlns:a16="http://schemas.microsoft.com/office/drawing/2014/main" id="{4E74C5D5-2868-4D25-B9F1-F8346D1FADBF}"/>
              </a:ext>
            </a:extLst>
          </p:cNvPr>
          <p:cNvSpPr/>
          <p:nvPr/>
        </p:nvSpPr>
        <p:spPr>
          <a:xfrm>
            <a:off x="0" y="2006221"/>
            <a:ext cx="5379532" cy="4658049"/>
          </a:xfrm>
          <a:prstGeom prst="star7">
            <a:avLst>
              <a:gd name="adj" fmla="val 35458"/>
              <a:gd name="hf" fmla="val 102572"/>
              <a:gd name="vf" fmla="val 105210"/>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latin typeface="Calibri" panose="020F0502020204030204" pitchFamily="34" charset="0"/>
              <a:cs typeface="Calibri" panose="020F0502020204030204" pitchFamily="34" charset="0"/>
            </a:endParaRPr>
          </a:p>
          <a:p>
            <a:pPr algn="ctr"/>
            <a:r>
              <a:rPr lang="en-US" sz="2800" dirty="0">
                <a:solidFill>
                  <a:schemeClr val="tx1"/>
                </a:solidFill>
                <a:latin typeface="Calibri" panose="020F0502020204030204" pitchFamily="34" charset="0"/>
                <a:cs typeface="Calibri" panose="020F0502020204030204" pitchFamily="34" charset="0"/>
              </a:rPr>
              <a:t>Roughly 80 % of those with ADHD are diagnosed with at least one other psychiatric disorder sometime during their life</a:t>
            </a:r>
            <a:r>
              <a:rPr lang="en-US" sz="2000" dirty="0">
                <a:solidFill>
                  <a:schemeClr val="tx1"/>
                </a:solidFill>
                <a:latin typeface="Calibri" panose="020F0502020204030204" pitchFamily="34" charset="0"/>
                <a:cs typeface="Calibri" panose="020F0502020204030204" pitchFamily="34" charset="0"/>
              </a:rPr>
              <a:t>.</a:t>
            </a:r>
          </a:p>
        </p:txBody>
      </p:sp>
      <p:sp>
        <p:nvSpPr>
          <p:cNvPr id="6" name="TextBox 5">
            <a:extLst>
              <a:ext uri="{FF2B5EF4-FFF2-40B4-BE49-F238E27FC236}">
                <a16:creationId xmlns:a16="http://schemas.microsoft.com/office/drawing/2014/main" id="{E016EE82-34F0-4B4C-9B86-32E21B6BE367}"/>
              </a:ext>
            </a:extLst>
          </p:cNvPr>
          <p:cNvSpPr txBox="1"/>
          <p:nvPr/>
        </p:nvSpPr>
        <p:spPr>
          <a:xfrm>
            <a:off x="8696898" y="4479056"/>
            <a:ext cx="2748688" cy="646331"/>
          </a:xfrm>
          <a:prstGeom prst="rect">
            <a:avLst/>
          </a:prstGeom>
          <a:noFill/>
        </p:spPr>
        <p:txBody>
          <a:bodyPr wrap="squar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06362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FF56D1-8E5B-4EE4-A22B-BAF06D9D3F34}"/>
              </a:ext>
            </a:extLst>
          </p:cNvPr>
          <p:cNvPicPr>
            <a:picLocks noChangeAspect="1"/>
          </p:cNvPicPr>
          <p:nvPr/>
        </p:nvPicPr>
        <p:blipFill>
          <a:blip r:embed="rId3"/>
          <a:stretch>
            <a:fillRect/>
          </a:stretch>
        </p:blipFill>
        <p:spPr>
          <a:xfrm>
            <a:off x="6096000" y="1215234"/>
            <a:ext cx="5750257" cy="5461634"/>
          </a:xfrm>
          <a:prstGeom prst="rect">
            <a:avLst/>
          </a:prstGeom>
        </p:spPr>
      </p:pic>
      <p:sp>
        <p:nvSpPr>
          <p:cNvPr id="2" name="Title 1">
            <a:extLst>
              <a:ext uri="{FF2B5EF4-FFF2-40B4-BE49-F238E27FC236}">
                <a16:creationId xmlns:a16="http://schemas.microsoft.com/office/drawing/2014/main" id="{13E8F395-62B6-43B9-8F66-957CF722FAD6}"/>
              </a:ext>
            </a:extLst>
          </p:cNvPr>
          <p:cNvSpPr>
            <a:spLocks noGrp="1"/>
          </p:cNvSpPr>
          <p:nvPr>
            <p:ph type="title"/>
          </p:nvPr>
        </p:nvSpPr>
        <p:spPr>
          <a:xfrm>
            <a:off x="1235964" y="0"/>
            <a:ext cx="9720072" cy="1499616"/>
          </a:xfrm>
        </p:spPr>
        <p:txBody>
          <a:bodyPr/>
          <a:lstStyle/>
          <a:p>
            <a:r>
              <a:rPr lang="en-GB" dirty="0"/>
              <a:t>Considering ADHD &amp; executive function </a:t>
            </a:r>
          </a:p>
        </p:txBody>
      </p:sp>
      <p:sp>
        <p:nvSpPr>
          <p:cNvPr id="3" name="Content Placeholder 2">
            <a:extLst>
              <a:ext uri="{FF2B5EF4-FFF2-40B4-BE49-F238E27FC236}">
                <a16:creationId xmlns:a16="http://schemas.microsoft.com/office/drawing/2014/main" id="{799E628A-B637-4C02-B16F-97942357E558}"/>
              </a:ext>
            </a:extLst>
          </p:cNvPr>
          <p:cNvSpPr>
            <a:spLocks noGrp="1"/>
          </p:cNvSpPr>
          <p:nvPr>
            <p:ph idx="1"/>
          </p:nvPr>
        </p:nvSpPr>
        <p:spPr>
          <a:xfrm>
            <a:off x="721877" y="1361065"/>
            <a:ext cx="6456845" cy="5120640"/>
          </a:xfrm>
        </p:spPr>
        <p:txBody>
          <a:bodyPr vert="horz" lIns="91440" tIns="45720" rIns="91440" bIns="45720" rtlCol="0" anchor="t">
            <a:normAutofit/>
          </a:bodyPr>
          <a:lstStyle/>
          <a:p>
            <a:pPr marL="0" indent="0" fontAlgn="base">
              <a:buNone/>
            </a:pPr>
            <a:r>
              <a:rPr lang="en-US" dirty="0"/>
              <a:t>“The most practical way to view ADHD...is as a developmental delay in executive function.” </a:t>
            </a:r>
          </a:p>
          <a:p>
            <a:pPr marL="0" indent="0" fontAlgn="base">
              <a:buNone/>
            </a:pPr>
            <a:r>
              <a:rPr lang="en-US" b="1" dirty="0"/>
              <a:t>Dr Mark Bertin, M.D. </a:t>
            </a:r>
          </a:p>
          <a:p>
            <a:pPr marL="0" indent="0" fontAlgn="base">
              <a:buNone/>
            </a:pPr>
            <a:endParaRPr lang="en-US" dirty="0"/>
          </a:p>
          <a:p>
            <a:pPr fontAlgn="base">
              <a:buFont typeface="Wingdings" panose="05000000000000000000" pitchFamily="2" charset="2"/>
              <a:buChar char="Ø"/>
            </a:pPr>
            <a:r>
              <a:rPr lang="en-US" b="1" dirty="0"/>
              <a:t>Focus on short-term goals </a:t>
            </a:r>
          </a:p>
          <a:p>
            <a:pPr fontAlgn="base">
              <a:buFont typeface="Wingdings" panose="05000000000000000000" pitchFamily="2" charset="2"/>
              <a:buChar char="Ø"/>
            </a:pPr>
            <a:r>
              <a:rPr lang="en-US" b="1" dirty="0"/>
              <a:t>Reward work </a:t>
            </a:r>
          </a:p>
          <a:p>
            <a:pPr fontAlgn="base">
              <a:buFont typeface="Wingdings" panose="05000000000000000000" pitchFamily="2" charset="2"/>
              <a:buChar char="Ø"/>
            </a:pPr>
            <a:r>
              <a:rPr lang="en-US" b="1" dirty="0"/>
              <a:t>Play music </a:t>
            </a:r>
          </a:p>
          <a:p>
            <a:pPr fontAlgn="base">
              <a:buFont typeface="Wingdings" panose="05000000000000000000" pitchFamily="2" charset="2"/>
              <a:buChar char="Ø"/>
            </a:pPr>
            <a:r>
              <a:rPr lang="en-US" b="1" dirty="0"/>
              <a:t>Teach students about the brain </a:t>
            </a:r>
          </a:p>
          <a:p>
            <a:pPr fontAlgn="base">
              <a:buFont typeface="Wingdings" panose="05000000000000000000" pitchFamily="2" charset="2"/>
              <a:buChar char="Ø"/>
            </a:pPr>
            <a:r>
              <a:rPr lang="en-US" b="1" dirty="0"/>
              <a:t>Allow them time to calm down </a:t>
            </a:r>
          </a:p>
          <a:p>
            <a:pPr fontAlgn="base">
              <a:buFont typeface="Wingdings" panose="05000000000000000000" pitchFamily="2" charset="2"/>
              <a:buChar char="Ø"/>
            </a:pPr>
            <a:r>
              <a:rPr lang="en-US" b="1" dirty="0"/>
              <a:t>Include mindfulness activities </a:t>
            </a:r>
          </a:p>
          <a:p>
            <a:pPr fontAlgn="base"/>
            <a:endParaRPr lang="en-US" dirty="0"/>
          </a:p>
        </p:txBody>
      </p:sp>
    </p:spTree>
    <p:extLst>
      <p:ext uri="{BB962C8B-B14F-4D97-AF65-F5344CB8AC3E}">
        <p14:creationId xmlns:p14="http://schemas.microsoft.com/office/powerpoint/2010/main" val="3042337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E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61EBFD-CC0B-4401-8951-5DC6C62EB003}"/>
              </a:ext>
            </a:extLst>
          </p:cNvPr>
          <p:cNvSpPr>
            <a:spLocks noGrp="1"/>
          </p:cNvSpPr>
          <p:nvPr>
            <p:ph idx="1"/>
          </p:nvPr>
        </p:nvSpPr>
        <p:spPr>
          <a:xfrm>
            <a:off x="3477591" y="1825625"/>
            <a:ext cx="7876209" cy="4351338"/>
          </a:xfrm>
        </p:spPr>
        <p:txBody>
          <a:bodyPr>
            <a:normAutofit/>
          </a:bodyPr>
          <a:lstStyle/>
          <a:p>
            <a:pPr lvl="1"/>
            <a:endParaRPr lang="en-GB" dirty="0"/>
          </a:p>
          <a:p>
            <a:endParaRPr lang="en-GB" dirty="0"/>
          </a:p>
        </p:txBody>
      </p:sp>
      <p:pic>
        <p:nvPicPr>
          <p:cNvPr id="5" name="Picture 4">
            <a:extLst>
              <a:ext uri="{FF2B5EF4-FFF2-40B4-BE49-F238E27FC236}">
                <a16:creationId xmlns:a16="http://schemas.microsoft.com/office/drawing/2014/main" id="{04745D36-46A1-4FFF-9A99-1AF4B18D5934}"/>
              </a:ext>
            </a:extLst>
          </p:cNvPr>
          <p:cNvPicPr>
            <a:picLocks noChangeAspect="1"/>
          </p:cNvPicPr>
          <p:nvPr/>
        </p:nvPicPr>
        <p:blipFill rotWithShape="1">
          <a:blip r:embed="rId3"/>
          <a:srcRect b="8259"/>
          <a:stretch/>
        </p:blipFill>
        <p:spPr>
          <a:xfrm>
            <a:off x="9371065" y="151671"/>
            <a:ext cx="2447818" cy="3070016"/>
          </a:xfrm>
          <a:prstGeom prst="rect">
            <a:avLst/>
          </a:prstGeom>
        </p:spPr>
      </p:pic>
      <p:pic>
        <p:nvPicPr>
          <p:cNvPr id="4" name="Picture 3">
            <a:extLst>
              <a:ext uri="{FF2B5EF4-FFF2-40B4-BE49-F238E27FC236}">
                <a16:creationId xmlns:a16="http://schemas.microsoft.com/office/drawing/2014/main" id="{BB36F1D7-C3FD-4EC2-99A8-8EB92EE38302}"/>
              </a:ext>
            </a:extLst>
          </p:cNvPr>
          <p:cNvPicPr>
            <a:picLocks noChangeAspect="1"/>
          </p:cNvPicPr>
          <p:nvPr/>
        </p:nvPicPr>
        <p:blipFill>
          <a:blip r:embed="rId4"/>
          <a:stretch>
            <a:fillRect/>
          </a:stretch>
        </p:blipFill>
        <p:spPr>
          <a:xfrm>
            <a:off x="227951" y="4087859"/>
            <a:ext cx="2056813" cy="2425984"/>
          </a:xfrm>
          <a:prstGeom prst="rect">
            <a:avLst/>
          </a:prstGeom>
        </p:spPr>
      </p:pic>
      <p:sp>
        <p:nvSpPr>
          <p:cNvPr id="6" name="Flowchart: Alternate Process 5">
            <a:extLst>
              <a:ext uri="{FF2B5EF4-FFF2-40B4-BE49-F238E27FC236}">
                <a16:creationId xmlns:a16="http://schemas.microsoft.com/office/drawing/2014/main" id="{AD7900D0-98E4-404C-9646-7668449C1CAA}"/>
              </a:ext>
            </a:extLst>
          </p:cNvPr>
          <p:cNvSpPr/>
          <p:nvPr/>
        </p:nvSpPr>
        <p:spPr>
          <a:xfrm>
            <a:off x="4261662" y="2480463"/>
            <a:ext cx="4339988" cy="1313167"/>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Classroom Strategies</a:t>
            </a:r>
          </a:p>
          <a:p>
            <a:pPr algn="ctr"/>
            <a:r>
              <a:rPr lang="en-GB" sz="2400" dirty="0">
                <a:solidFill>
                  <a:srgbClr val="002060"/>
                </a:solidFill>
              </a:rPr>
              <a:t>(that we can also try at home!) </a:t>
            </a:r>
          </a:p>
        </p:txBody>
      </p:sp>
      <p:sp>
        <p:nvSpPr>
          <p:cNvPr id="7" name="TextBox 6">
            <a:extLst>
              <a:ext uri="{FF2B5EF4-FFF2-40B4-BE49-F238E27FC236}">
                <a16:creationId xmlns:a16="http://schemas.microsoft.com/office/drawing/2014/main" id="{D34A14FB-E895-418E-BD98-F46389121648}"/>
              </a:ext>
            </a:extLst>
          </p:cNvPr>
          <p:cNvSpPr txBox="1"/>
          <p:nvPr/>
        </p:nvSpPr>
        <p:spPr>
          <a:xfrm>
            <a:off x="373117" y="301215"/>
            <a:ext cx="4940490" cy="954107"/>
          </a:xfrm>
          <a:prstGeom prst="rect">
            <a:avLst/>
          </a:prstGeom>
          <a:noFill/>
        </p:spPr>
        <p:txBody>
          <a:bodyPr wrap="square" rtlCol="0">
            <a:spAutoFit/>
          </a:bodyPr>
          <a:lstStyle/>
          <a:p>
            <a:pPr algn="ctr"/>
            <a:r>
              <a:rPr lang="en-GB" sz="2800" dirty="0"/>
              <a:t>Reduce demands on sustained attention (chunking)</a:t>
            </a:r>
          </a:p>
        </p:txBody>
      </p:sp>
      <p:sp>
        <p:nvSpPr>
          <p:cNvPr id="8" name="TextBox 7">
            <a:extLst>
              <a:ext uri="{FF2B5EF4-FFF2-40B4-BE49-F238E27FC236}">
                <a16:creationId xmlns:a16="http://schemas.microsoft.com/office/drawing/2014/main" id="{ABADC6AD-CF49-4295-833B-EC6CCBF2CFDC}"/>
              </a:ext>
            </a:extLst>
          </p:cNvPr>
          <p:cNvSpPr txBox="1"/>
          <p:nvPr/>
        </p:nvSpPr>
        <p:spPr>
          <a:xfrm>
            <a:off x="1783534" y="1616850"/>
            <a:ext cx="4720281" cy="461665"/>
          </a:xfrm>
          <a:prstGeom prst="rect">
            <a:avLst/>
          </a:prstGeom>
          <a:noFill/>
        </p:spPr>
        <p:txBody>
          <a:bodyPr wrap="square" rtlCol="0">
            <a:spAutoFit/>
          </a:bodyPr>
          <a:lstStyle/>
          <a:p>
            <a:r>
              <a:rPr lang="en-GB" sz="2400" dirty="0"/>
              <a:t>Lots of visual support (duel coding)</a:t>
            </a:r>
          </a:p>
        </p:txBody>
      </p:sp>
      <p:sp>
        <p:nvSpPr>
          <p:cNvPr id="9" name="TextBox 8">
            <a:extLst>
              <a:ext uri="{FF2B5EF4-FFF2-40B4-BE49-F238E27FC236}">
                <a16:creationId xmlns:a16="http://schemas.microsoft.com/office/drawing/2014/main" id="{0DB067DD-61DD-4F3E-BAE8-252089C7FB4D}"/>
              </a:ext>
            </a:extLst>
          </p:cNvPr>
          <p:cNvSpPr txBox="1"/>
          <p:nvPr/>
        </p:nvSpPr>
        <p:spPr>
          <a:xfrm>
            <a:off x="7701139" y="4956616"/>
            <a:ext cx="5090983" cy="646331"/>
          </a:xfrm>
          <a:prstGeom prst="rect">
            <a:avLst/>
          </a:prstGeom>
          <a:noFill/>
        </p:spPr>
        <p:txBody>
          <a:bodyPr wrap="square" rtlCol="0">
            <a:spAutoFit/>
          </a:bodyPr>
          <a:lstStyle/>
          <a:p>
            <a:r>
              <a:rPr lang="en-GB" sz="3600" dirty="0"/>
              <a:t>Reduce language </a:t>
            </a:r>
          </a:p>
        </p:txBody>
      </p:sp>
      <p:sp>
        <p:nvSpPr>
          <p:cNvPr id="10" name="TextBox 9">
            <a:extLst>
              <a:ext uri="{FF2B5EF4-FFF2-40B4-BE49-F238E27FC236}">
                <a16:creationId xmlns:a16="http://schemas.microsoft.com/office/drawing/2014/main" id="{6A1EC43C-204C-4C10-A473-8DAA3AD00307}"/>
              </a:ext>
            </a:extLst>
          </p:cNvPr>
          <p:cNvSpPr txBox="1"/>
          <p:nvPr/>
        </p:nvSpPr>
        <p:spPr>
          <a:xfrm>
            <a:off x="8601650" y="3340385"/>
            <a:ext cx="3484606" cy="1384995"/>
          </a:xfrm>
          <a:prstGeom prst="rect">
            <a:avLst/>
          </a:prstGeom>
          <a:noFill/>
        </p:spPr>
        <p:txBody>
          <a:bodyPr wrap="square" rtlCol="0">
            <a:spAutoFit/>
          </a:bodyPr>
          <a:lstStyle/>
          <a:p>
            <a:pPr algn="ctr"/>
            <a:r>
              <a:rPr lang="en-GB" sz="2800" dirty="0"/>
              <a:t>Use name to gain pupils’ attention before addressing them. </a:t>
            </a:r>
          </a:p>
        </p:txBody>
      </p:sp>
      <p:sp>
        <p:nvSpPr>
          <p:cNvPr id="11" name="TextBox 10">
            <a:extLst>
              <a:ext uri="{FF2B5EF4-FFF2-40B4-BE49-F238E27FC236}">
                <a16:creationId xmlns:a16="http://schemas.microsoft.com/office/drawing/2014/main" id="{B025FD52-A06B-4D71-AE9C-ECBF4C96A8E0}"/>
              </a:ext>
            </a:extLst>
          </p:cNvPr>
          <p:cNvSpPr txBox="1"/>
          <p:nvPr/>
        </p:nvSpPr>
        <p:spPr>
          <a:xfrm>
            <a:off x="2693294" y="5141390"/>
            <a:ext cx="5007845" cy="646331"/>
          </a:xfrm>
          <a:prstGeom prst="rect">
            <a:avLst/>
          </a:prstGeom>
          <a:noFill/>
        </p:spPr>
        <p:txBody>
          <a:bodyPr wrap="square" rtlCol="0">
            <a:spAutoFit/>
          </a:bodyPr>
          <a:lstStyle/>
          <a:p>
            <a:r>
              <a:rPr lang="en-GB" sz="3600" dirty="0"/>
              <a:t>Minimise distractions </a:t>
            </a:r>
          </a:p>
        </p:txBody>
      </p:sp>
      <p:sp>
        <p:nvSpPr>
          <p:cNvPr id="12" name="TextBox 11">
            <a:extLst>
              <a:ext uri="{FF2B5EF4-FFF2-40B4-BE49-F238E27FC236}">
                <a16:creationId xmlns:a16="http://schemas.microsoft.com/office/drawing/2014/main" id="{5E6A0C69-DE8E-421F-8F77-F18B3F6F852E}"/>
              </a:ext>
            </a:extLst>
          </p:cNvPr>
          <p:cNvSpPr txBox="1"/>
          <p:nvPr/>
        </p:nvSpPr>
        <p:spPr>
          <a:xfrm>
            <a:off x="84150" y="2346589"/>
            <a:ext cx="3978875" cy="1569660"/>
          </a:xfrm>
          <a:prstGeom prst="rect">
            <a:avLst/>
          </a:prstGeom>
          <a:noFill/>
        </p:spPr>
        <p:txBody>
          <a:bodyPr wrap="square" rtlCol="0">
            <a:spAutoFit/>
          </a:bodyPr>
          <a:lstStyle/>
          <a:p>
            <a:pPr algn="ctr"/>
            <a:r>
              <a:rPr lang="en-GB" sz="2400" dirty="0"/>
              <a:t>Praise for calm and appropriate behaviours (also acknowledge that this takes up a lot of energy!)</a:t>
            </a:r>
          </a:p>
        </p:txBody>
      </p:sp>
      <p:sp>
        <p:nvSpPr>
          <p:cNvPr id="13" name="TextBox 12">
            <a:extLst>
              <a:ext uri="{FF2B5EF4-FFF2-40B4-BE49-F238E27FC236}">
                <a16:creationId xmlns:a16="http://schemas.microsoft.com/office/drawing/2014/main" id="{4C8E43DD-78CB-443F-B90D-9BB874288920}"/>
              </a:ext>
            </a:extLst>
          </p:cNvPr>
          <p:cNvSpPr txBox="1"/>
          <p:nvPr/>
        </p:nvSpPr>
        <p:spPr>
          <a:xfrm>
            <a:off x="5197216" y="5996506"/>
            <a:ext cx="3632886" cy="646331"/>
          </a:xfrm>
          <a:prstGeom prst="rect">
            <a:avLst/>
          </a:prstGeom>
          <a:noFill/>
        </p:spPr>
        <p:txBody>
          <a:bodyPr wrap="square" rtlCol="0">
            <a:spAutoFit/>
          </a:bodyPr>
          <a:lstStyle/>
          <a:p>
            <a:r>
              <a:rPr lang="en-GB" sz="3600" dirty="0"/>
              <a:t>Structure free time</a:t>
            </a:r>
          </a:p>
        </p:txBody>
      </p:sp>
      <p:sp>
        <p:nvSpPr>
          <p:cNvPr id="14" name="TextBox 13">
            <a:extLst>
              <a:ext uri="{FF2B5EF4-FFF2-40B4-BE49-F238E27FC236}">
                <a16:creationId xmlns:a16="http://schemas.microsoft.com/office/drawing/2014/main" id="{F7020811-2A25-420C-8A3C-F9C0E1B622C5}"/>
              </a:ext>
            </a:extLst>
          </p:cNvPr>
          <p:cNvSpPr txBox="1"/>
          <p:nvPr/>
        </p:nvSpPr>
        <p:spPr>
          <a:xfrm>
            <a:off x="6455483" y="955022"/>
            <a:ext cx="2915582" cy="954107"/>
          </a:xfrm>
          <a:prstGeom prst="rect">
            <a:avLst/>
          </a:prstGeom>
          <a:noFill/>
        </p:spPr>
        <p:txBody>
          <a:bodyPr wrap="square" rtlCol="0">
            <a:spAutoFit/>
          </a:bodyPr>
          <a:lstStyle/>
          <a:p>
            <a:pPr algn="ctr"/>
            <a:r>
              <a:rPr lang="en-GB" sz="2800" dirty="0"/>
              <a:t>Allow movement/ regulation breaks</a:t>
            </a:r>
          </a:p>
        </p:txBody>
      </p:sp>
      <p:sp>
        <p:nvSpPr>
          <p:cNvPr id="17" name="TextBox 16">
            <a:extLst>
              <a:ext uri="{FF2B5EF4-FFF2-40B4-BE49-F238E27FC236}">
                <a16:creationId xmlns:a16="http://schemas.microsoft.com/office/drawing/2014/main" id="{2DF74DEC-87C0-429F-9284-CACD747FA84E}"/>
              </a:ext>
            </a:extLst>
          </p:cNvPr>
          <p:cNvSpPr txBox="1"/>
          <p:nvPr/>
        </p:nvSpPr>
        <p:spPr>
          <a:xfrm>
            <a:off x="5553378" y="115502"/>
            <a:ext cx="4295522" cy="584775"/>
          </a:xfrm>
          <a:prstGeom prst="rect">
            <a:avLst/>
          </a:prstGeom>
          <a:noFill/>
        </p:spPr>
        <p:txBody>
          <a:bodyPr wrap="square" rtlCol="0">
            <a:spAutoFit/>
          </a:bodyPr>
          <a:lstStyle/>
          <a:p>
            <a:r>
              <a:rPr lang="en-GB" sz="3200" dirty="0"/>
              <a:t>Structure reflection </a:t>
            </a:r>
          </a:p>
        </p:txBody>
      </p:sp>
      <p:sp>
        <p:nvSpPr>
          <p:cNvPr id="19" name="TextBox 18">
            <a:extLst>
              <a:ext uri="{FF2B5EF4-FFF2-40B4-BE49-F238E27FC236}">
                <a16:creationId xmlns:a16="http://schemas.microsoft.com/office/drawing/2014/main" id="{7F34B407-3C6A-4F44-BCB2-61BDA8525F62}"/>
              </a:ext>
            </a:extLst>
          </p:cNvPr>
          <p:cNvSpPr txBox="1"/>
          <p:nvPr/>
        </p:nvSpPr>
        <p:spPr>
          <a:xfrm>
            <a:off x="3477591" y="4174876"/>
            <a:ext cx="3724338" cy="830997"/>
          </a:xfrm>
          <a:prstGeom prst="rect">
            <a:avLst/>
          </a:prstGeom>
          <a:noFill/>
        </p:spPr>
        <p:txBody>
          <a:bodyPr wrap="square" rtlCol="0">
            <a:spAutoFit/>
          </a:bodyPr>
          <a:lstStyle/>
          <a:p>
            <a:pPr algn="ctr"/>
            <a:r>
              <a:rPr lang="en-GB" sz="2400" dirty="0"/>
              <a:t>Get alongside and do </a:t>
            </a:r>
            <a:r>
              <a:rPr lang="en-GB" sz="2400" i="1" dirty="0"/>
              <a:t>with</a:t>
            </a:r>
            <a:r>
              <a:rPr lang="en-GB" sz="2400" dirty="0"/>
              <a:t> </a:t>
            </a:r>
            <a:r>
              <a:rPr lang="en-GB" sz="2400" i="1" dirty="0"/>
              <a:t>the child – </a:t>
            </a:r>
            <a:r>
              <a:rPr lang="en-GB" sz="2400" dirty="0"/>
              <a:t>reduces demand </a:t>
            </a:r>
          </a:p>
        </p:txBody>
      </p:sp>
      <p:sp>
        <p:nvSpPr>
          <p:cNvPr id="20" name="Ribbon: Tilted Down 19">
            <a:extLst>
              <a:ext uri="{FF2B5EF4-FFF2-40B4-BE49-F238E27FC236}">
                <a16:creationId xmlns:a16="http://schemas.microsoft.com/office/drawing/2014/main" id="{39680992-070B-46E7-A2B8-DB6C9AF6E146}"/>
              </a:ext>
            </a:extLst>
          </p:cNvPr>
          <p:cNvSpPr/>
          <p:nvPr/>
        </p:nvSpPr>
        <p:spPr>
          <a:xfrm>
            <a:off x="678406" y="1148153"/>
            <a:ext cx="10722429" cy="3847924"/>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dirty="0">
                <a:solidFill>
                  <a:srgbClr val="FFFF00"/>
                </a:solidFill>
                <a:latin typeface="Arial Black" panose="020B0A04020102020204" pitchFamily="34" charset="0"/>
              </a:rPr>
              <a:t>Empathise!</a:t>
            </a:r>
          </a:p>
        </p:txBody>
      </p:sp>
    </p:spTree>
    <p:extLst>
      <p:ext uri="{BB962C8B-B14F-4D97-AF65-F5344CB8AC3E}">
        <p14:creationId xmlns:p14="http://schemas.microsoft.com/office/powerpoint/2010/main" val="425286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1000"/>
                                        <p:tgtEl>
                                          <p:spTgt spid="13">
                                            <p:txEl>
                                              <p:pRg st="0" end="0"/>
                                            </p:txEl>
                                          </p:spTgt>
                                        </p:tgtEl>
                                      </p:cBhvr>
                                    </p:animEffect>
                                    <p:anim calcmode="lin" valueType="num">
                                      <p:cBhvr>
                                        <p:cTn id="5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 calcmode="lin" valueType="num">
                                      <p:cBhvr additive="base">
                                        <p:cTn id="57"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 calcmode="lin" valueType="num">
                                      <p:cBhvr additive="base">
                                        <p:cTn id="6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1000" fill="hold"/>
                                        <p:tgtEl>
                                          <p:spTgt spid="20"/>
                                        </p:tgtEl>
                                        <p:attrNameLst>
                                          <p:attrName>ppt_w</p:attrName>
                                        </p:attrNameLst>
                                      </p:cBhvr>
                                      <p:tavLst>
                                        <p:tav tm="0">
                                          <p:val>
                                            <p:fltVal val="0"/>
                                          </p:val>
                                        </p:tav>
                                        <p:tav tm="100000">
                                          <p:val>
                                            <p:strVal val="#ppt_w"/>
                                          </p:val>
                                        </p:tav>
                                      </p:tavLst>
                                    </p:anim>
                                    <p:anim calcmode="lin" valueType="num">
                                      <p:cBhvr>
                                        <p:cTn id="70" dur="1000" fill="hold"/>
                                        <p:tgtEl>
                                          <p:spTgt spid="20"/>
                                        </p:tgtEl>
                                        <p:attrNameLst>
                                          <p:attrName>ppt_h</p:attrName>
                                        </p:attrNameLst>
                                      </p:cBhvr>
                                      <p:tavLst>
                                        <p:tav tm="0">
                                          <p:val>
                                            <p:fltVal val="0"/>
                                          </p:val>
                                        </p:tav>
                                        <p:tav tm="100000">
                                          <p:val>
                                            <p:strVal val="#ppt_h"/>
                                          </p:val>
                                        </p:tav>
                                      </p:tavLst>
                                    </p:anim>
                                    <p:anim calcmode="lin" valueType="num">
                                      <p:cBhvr>
                                        <p:cTn id="71" dur="1000" fill="hold"/>
                                        <p:tgtEl>
                                          <p:spTgt spid="20"/>
                                        </p:tgtEl>
                                        <p:attrNameLst>
                                          <p:attrName>style.rotation</p:attrName>
                                        </p:attrNameLst>
                                      </p:cBhvr>
                                      <p:tavLst>
                                        <p:tav tm="0">
                                          <p:val>
                                            <p:fltVal val="90"/>
                                          </p:val>
                                        </p:tav>
                                        <p:tav tm="100000">
                                          <p:val>
                                            <p:fltVal val="0"/>
                                          </p:val>
                                        </p:tav>
                                      </p:tavLst>
                                    </p:anim>
                                    <p:animEffect transition="in" filter="fade">
                                      <p:cBhvr>
                                        <p:cTn id="7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4"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DA2E80A-2AD4-4720-A40B-D59AFC2289AE}"/>
              </a:ext>
            </a:extLst>
          </p:cNvPr>
          <p:cNvPicPr>
            <a:picLocks noChangeAspect="1"/>
          </p:cNvPicPr>
          <p:nvPr/>
        </p:nvPicPr>
        <p:blipFill>
          <a:blip r:embed="rId3"/>
          <a:stretch>
            <a:fillRect/>
          </a:stretch>
        </p:blipFill>
        <p:spPr>
          <a:xfrm>
            <a:off x="6710364" y="2255427"/>
            <a:ext cx="2121678" cy="2076734"/>
          </a:xfrm>
          <a:prstGeom prst="rect">
            <a:avLst/>
          </a:prstGeom>
        </p:spPr>
      </p:pic>
      <p:sp>
        <p:nvSpPr>
          <p:cNvPr id="2" name="Title 1">
            <a:extLst>
              <a:ext uri="{FF2B5EF4-FFF2-40B4-BE49-F238E27FC236}">
                <a16:creationId xmlns:a16="http://schemas.microsoft.com/office/drawing/2014/main" id="{E53F3ECC-8BF9-4F43-A221-8D5813F9ED59}"/>
              </a:ext>
            </a:extLst>
          </p:cNvPr>
          <p:cNvSpPr>
            <a:spLocks noGrp="1"/>
          </p:cNvSpPr>
          <p:nvPr>
            <p:ph type="title"/>
          </p:nvPr>
        </p:nvSpPr>
        <p:spPr>
          <a:xfrm>
            <a:off x="75842" y="605624"/>
            <a:ext cx="3101710" cy="1499616"/>
          </a:xfrm>
        </p:spPr>
        <p:txBody>
          <a:bodyPr>
            <a:normAutofit/>
          </a:bodyPr>
          <a:lstStyle/>
          <a:p>
            <a:r>
              <a:rPr lang="en-US" sz="3600" b="1" dirty="0"/>
              <a:t>Think Sensory!</a:t>
            </a:r>
          </a:p>
        </p:txBody>
      </p:sp>
      <p:pic>
        <p:nvPicPr>
          <p:cNvPr id="7" name="Picture 6">
            <a:extLst>
              <a:ext uri="{FF2B5EF4-FFF2-40B4-BE49-F238E27FC236}">
                <a16:creationId xmlns:a16="http://schemas.microsoft.com/office/drawing/2014/main" id="{5DF73930-04EF-4D69-BB93-10469CC719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3540" y="2760616"/>
            <a:ext cx="2774706" cy="1054389"/>
          </a:xfrm>
          <a:prstGeom prst="rect">
            <a:avLst/>
          </a:prstGeom>
        </p:spPr>
      </p:pic>
      <p:pic>
        <p:nvPicPr>
          <p:cNvPr id="8" name="Picture 7">
            <a:extLst>
              <a:ext uri="{FF2B5EF4-FFF2-40B4-BE49-F238E27FC236}">
                <a16:creationId xmlns:a16="http://schemas.microsoft.com/office/drawing/2014/main" id="{A51521DE-E3C4-4F04-BD3A-7FABCDC298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6142" y="4020192"/>
            <a:ext cx="2149858" cy="2164235"/>
          </a:xfrm>
          <a:prstGeom prst="rect">
            <a:avLst/>
          </a:prstGeom>
        </p:spPr>
      </p:pic>
      <p:pic>
        <p:nvPicPr>
          <p:cNvPr id="5" name="Picture 9" descr="A picture containing text, floor, indoor, barbell&#10;&#10;Description automatically generated">
            <a:extLst>
              <a:ext uri="{FF2B5EF4-FFF2-40B4-BE49-F238E27FC236}">
                <a16:creationId xmlns:a16="http://schemas.microsoft.com/office/drawing/2014/main" id="{30A88712-0387-47BF-8FD3-0AC485D81FFC}"/>
              </a:ext>
            </a:extLst>
          </p:cNvPr>
          <p:cNvPicPr>
            <a:picLocks noChangeAspect="1"/>
          </p:cNvPicPr>
          <p:nvPr/>
        </p:nvPicPr>
        <p:blipFill>
          <a:blip r:embed="rId6"/>
          <a:stretch>
            <a:fillRect/>
          </a:stretch>
        </p:blipFill>
        <p:spPr>
          <a:xfrm>
            <a:off x="5791152" y="685080"/>
            <a:ext cx="1562100" cy="1714500"/>
          </a:xfrm>
          <a:prstGeom prst="rect">
            <a:avLst/>
          </a:prstGeom>
        </p:spPr>
      </p:pic>
      <p:pic>
        <p:nvPicPr>
          <p:cNvPr id="10" name="Picture 10" descr="A picture containing text, clipart&#10;&#10;Description automatically generated">
            <a:extLst>
              <a:ext uri="{FF2B5EF4-FFF2-40B4-BE49-F238E27FC236}">
                <a16:creationId xmlns:a16="http://schemas.microsoft.com/office/drawing/2014/main" id="{40A4B9C9-E58D-4BC7-8B4C-E2EBC7BC624A}"/>
              </a:ext>
            </a:extLst>
          </p:cNvPr>
          <p:cNvPicPr>
            <a:picLocks noChangeAspect="1"/>
          </p:cNvPicPr>
          <p:nvPr/>
        </p:nvPicPr>
        <p:blipFill>
          <a:blip r:embed="rId7"/>
          <a:stretch>
            <a:fillRect/>
          </a:stretch>
        </p:blipFill>
        <p:spPr>
          <a:xfrm>
            <a:off x="9601334" y="403499"/>
            <a:ext cx="1858813" cy="1701741"/>
          </a:xfrm>
          <a:prstGeom prst="rect">
            <a:avLst/>
          </a:prstGeom>
        </p:spPr>
      </p:pic>
      <p:pic>
        <p:nvPicPr>
          <p:cNvPr id="11" name="Picture 11">
            <a:extLst>
              <a:ext uri="{FF2B5EF4-FFF2-40B4-BE49-F238E27FC236}">
                <a16:creationId xmlns:a16="http://schemas.microsoft.com/office/drawing/2014/main" id="{9D51AA14-9B45-4B4E-96E1-550ADD5A6E67}"/>
              </a:ext>
            </a:extLst>
          </p:cNvPr>
          <p:cNvPicPr>
            <a:picLocks noChangeAspect="1"/>
          </p:cNvPicPr>
          <p:nvPr/>
        </p:nvPicPr>
        <p:blipFill>
          <a:blip r:embed="rId8"/>
          <a:stretch>
            <a:fillRect/>
          </a:stretch>
        </p:blipFill>
        <p:spPr>
          <a:xfrm>
            <a:off x="7691661" y="1178597"/>
            <a:ext cx="1858813" cy="1853285"/>
          </a:xfrm>
          <a:prstGeom prst="rect">
            <a:avLst/>
          </a:prstGeom>
        </p:spPr>
      </p:pic>
      <p:pic>
        <p:nvPicPr>
          <p:cNvPr id="12" name="Picture 12" descr="Diagram&#10;&#10;Description automatically generated">
            <a:extLst>
              <a:ext uri="{FF2B5EF4-FFF2-40B4-BE49-F238E27FC236}">
                <a16:creationId xmlns:a16="http://schemas.microsoft.com/office/drawing/2014/main" id="{5CBADF5E-9A2B-4503-9DCB-0DB39D6CB625}"/>
              </a:ext>
            </a:extLst>
          </p:cNvPr>
          <p:cNvPicPr>
            <a:picLocks noChangeAspect="1"/>
          </p:cNvPicPr>
          <p:nvPr/>
        </p:nvPicPr>
        <p:blipFill>
          <a:blip r:embed="rId9"/>
          <a:stretch>
            <a:fillRect/>
          </a:stretch>
        </p:blipFill>
        <p:spPr>
          <a:xfrm>
            <a:off x="6318488" y="4602574"/>
            <a:ext cx="1891161" cy="1538736"/>
          </a:xfrm>
          <a:prstGeom prst="rect">
            <a:avLst/>
          </a:prstGeom>
        </p:spPr>
      </p:pic>
      <p:pic>
        <p:nvPicPr>
          <p:cNvPr id="13" name="Picture 13">
            <a:extLst>
              <a:ext uri="{FF2B5EF4-FFF2-40B4-BE49-F238E27FC236}">
                <a16:creationId xmlns:a16="http://schemas.microsoft.com/office/drawing/2014/main" id="{14C84137-F05E-4081-84C6-E97358E63F6D}"/>
              </a:ext>
            </a:extLst>
          </p:cNvPr>
          <p:cNvPicPr>
            <a:picLocks noChangeAspect="1"/>
          </p:cNvPicPr>
          <p:nvPr/>
        </p:nvPicPr>
        <p:blipFill>
          <a:blip r:embed="rId10"/>
          <a:stretch>
            <a:fillRect/>
          </a:stretch>
        </p:blipFill>
        <p:spPr>
          <a:xfrm>
            <a:off x="4009461" y="696049"/>
            <a:ext cx="1631651" cy="1788724"/>
          </a:xfrm>
          <a:prstGeom prst="rect">
            <a:avLst/>
          </a:prstGeom>
        </p:spPr>
      </p:pic>
      <p:pic>
        <p:nvPicPr>
          <p:cNvPr id="15" name="Picture 15">
            <a:extLst>
              <a:ext uri="{FF2B5EF4-FFF2-40B4-BE49-F238E27FC236}">
                <a16:creationId xmlns:a16="http://schemas.microsoft.com/office/drawing/2014/main" id="{21F573E5-6A8C-488B-8431-6365499E19BF}"/>
              </a:ext>
            </a:extLst>
          </p:cNvPr>
          <p:cNvPicPr>
            <a:picLocks noChangeAspect="1"/>
          </p:cNvPicPr>
          <p:nvPr/>
        </p:nvPicPr>
        <p:blipFill>
          <a:blip r:embed="rId11"/>
          <a:stretch>
            <a:fillRect/>
          </a:stretch>
        </p:blipFill>
        <p:spPr>
          <a:xfrm>
            <a:off x="10530740" y="5203160"/>
            <a:ext cx="849702" cy="839279"/>
          </a:xfrm>
          <a:prstGeom prst="rect">
            <a:avLst/>
          </a:prstGeom>
        </p:spPr>
      </p:pic>
      <p:pic>
        <p:nvPicPr>
          <p:cNvPr id="16" name="Picture 16">
            <a:extLst>
              <a:ext uri="{FF2B5EF4-FFF2-40B4-BE49-F238E27FC236}">
                <a16:creationId xmlns:a16="http://schemas.microsoft.com/office/drawing/2014/main" id="{539956C8-7D39-473A-AFA4-49575BA9C960}"/>
              </a:ext>
            </a:extLst>
          </p:cNvPr>
          <p:cNvPicPr>
            <a:picLocks noChangeAspect="1"/>
          </p:cNvPicPr>
          <p:nvPr/>
        </p:nvPicPr>
        <p:blipFill>
          <a:blip r:embed="rId12"/>
          <a:stretch>
            <a:fillRect/>
          </a:stretch>
        </p:blipFill>
        <p:spPr>
          <a:xfrm>
            <a:off x="9888883" y="2365539"/>
            <a:ext cx="1507240" cy="1449466"/>
          </a:xfrm>
          <a:prstGeom prst="rect">
            <a:avLst/>
          </a:prstGeom>
        </p:spPr>
      </p:pic>
      <p:sp>
        <p:nvSpPr>
          <p:cNvPr id="17" name="Arrow: Up 16">
            <a:extLst>
              <a:ext uri="{FF2B5EF4-FFF2-40B4-BE49-F238E27FC236}">
                <a16:creationId xmlns:a16="http://schemas.microsoft.com/office/drawing/2014/main" id="{371E3A39-7C08-49FC-8898-6732BC59DBC6}"/>
              </a:ext>
            </a:extLst>
          </p:cNvPr>
          <p:cNvSpPr/>
          <p:nvPr/>
        </p:nvSpPr>
        <p:spPr>
          <a:xfrm>
            <a:off x="450376" y="2828557"/>
            <a:ext cx="984443" cy="2616576"/>
          </a:xfrm>
          <a:prstGeom prs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2343C3C7-65EE-466D-A823-FF06EB1698BE}"/>
              </a:ext>
            </a:extLst>
          </p:cNvPr>
          <p:cNvSpPr/>
          <p:nvPr/>
        </p:nvSpPr>
        <p:spPr>
          <a:xfrm>
            <a:off x="2264451" y="2105240"/>
            <a:ext cx="795037" cy="224840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eart 20">
            <a:extLst>
              <a:ext uri="{FF2B5EF4-FFF2-40B4-BE49-F238E27FC236}">
                <a16:creationId xmlns:a16="http://schemas.microsoft.com/office/drawing/2014/main" id="{24098411-751F-4F87-AC13-186AA5F4F92B}"/>
              </a:ext>
            </a:extLst>
          </p:cNvPr>
          <p:cNvSpPr/>
          <p:nvPr/>
        </p:nvSpPr>
        <p:spPr>
          <a:xfrm>
            <a:off x="1473705" y="3429000"/>
            <a:ext cx="671680" cy="591192"/>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AD917199-0109-4F9E-B0B3-48FF457657EA}"/>
              </a:ext>
            </a:extLst>
          </p:cNvPr>
          <p:cNvSpPr txBox="1"/>
          <p:nvPr/>
        </p:nvSpPr>
        <p:spPr>
          <a:xfrm>
            <a:off x="412798" y="5472105"/>
            <a:ext cx="1396747" cy="369332"/>
          </a:xfrm>
          <a:prstGeom prst="rect">
            <a:avLst/>
          </a:prstGeom>
          <a:noFill/>
        </p:spPr>
        <p:txBody>
          <a:bodyPr wrap="square" rtlCol="0">
            <a:spAutoFit/>
          </a:bodyPr>
          <a:lstStyle/>
          <a:p>
            <a:r>
              <a:rPr lang="en-GB" dirty="0"/>
              <a:t>ALERTING</a:t>
            </a:r>
          </a:p>
        </p:txBody>
      </p:sp>
      <p:sp>
        <p:nvSpPr>
          <p:cNvPr id="24" name="TextBox 23">
            <a:extLst>
              <a:ext uri="{FF2B5EF4-FFF2-40B4-BE49-F238E27FC236}">
                <a16:creationId xmlns:a16="http://schemas.microsoft.com/office/drawing/2014/main" id="{F6218897-798F-423D-A903-7DC0CF757081}"/>
              </a:ext>
            </a:extLst>
          </p:cNvPr>
          <p:cNvSpPr txBox="1"/>
          <p:nvPr/>
        </p:nvSpPr>
        <p:spPr>
          <a:xfrm>
            <a:off x="1999600" y="1735908"/>
            <a:ext cx="1396747" cy="369332"/>
          </a:xfrm>
          <a:prstGeom prst="rect">
            <a:avLst/>
          </a:prstGeom>
          <a:noFill/>
        </p:spPr>
        <p:txBody>
          <a:bodyPr wrap="square" rtlCol="0">
            <a:spAutoFit/>
          </a:bodyPr>
          <a:lstStyle/>
          <a:p>
            <a:r>
              <a:rPr lang="en-GB" dirty="0"/>
              <a:t>CALMING</a:t>
            </a:r>
          </a:p>
        </p:txBody>
      </p:sp>
      <p:pic>
        <p:nvPicPr>
          <p:cNvPr id="25" name="Picture 24">
            <a:extLst>
              <a:ext uri="{FF2B5EF4-FFF2-40B4-BE49-F238E27FC236}">
                <a16:creationId xmlns:a16="http://schemas.microsoft.com/office/drawing/2014/main" id="{52D6D6A9-042B-47D3-A84D-675E42EA2AEA}"/>
              </a:ext>
            </a:extLst>
          </p:cNvPr>
          <p:cNvPicPr>
            <a:picLocks noChangeAspect="1"/>
          </p:cNvPicPr>
          <p:nvPr/>
        </p:nvPicPr>
        <p:blipFill>
          <a:blip r:embed="rId13"/>
          <a:stretch>
            <a:fillRect/>
          </a:stretch>
        </p:blipFill>
        <p:spPr>
          <a:xfrm>
            <a:off x="8617565" y="4143456"/>
            <a:ext cx="1505258" cy="1328649"/>
          </a:xfrm>
          <a:prstGeom prst="rect">
            <a:avLst/>
          </a:prstGeom>
        </p:spPr>
      </p:pic>
    </p:spTree>
    <p:extLst>
      <p:ext uri="{BB962C8B-B14F-4D97-AF65-F5344CB8AC3E}">
        <p14:creationId xmlns:p14="http://schemas.microsoft.com/office/powerpoint/2010/main" val="3742722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49D062-4B92-4358-A082-67C7A166E027}"/>
              </a:ext>
            </a:extLst>
          </p:cNvPr>
          <p:cNvSpPr/>
          <p:nvPr/>
        </p:nvSpPr>
        <p:spPr>
          <a:xfrm>
            <a:off x="-106680" y="0"/>
            <a:ext cx="12298680" cy="914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latin typeface="Calibri" panose="020F0502020204030204" pitchFamily="34" charset="0"/>
                <a:cs typeface="Calibri" panose="020F0502020204030204" pitchFamily="34" charset="0"/>
              </a:rPr>
              <a:t>What children with ADHD want staff in school to remember…. </a:t>
            </a:r>
          </a:p>
        </p:txBody>
      </p:sp>
      <p:sp>
        <p:nvSpPr>
          <p:cNvPr id="6" name="Speech Bubble: Oval 5">
            <a:extLst>
              <a:ext uri="{FF2B5EF4-FFF2-40B4-BE49-F238E27FC236}">
                <a16:creationId xmlns:a16="http://schemas.microsoft.com/office/drawing/2014/main" id="{CB7F3860-BB19-44FD-BE3C-159D598AD86A}"/>
              </a:ext>
            </a:extLst>
          </p:cNvPr>
          <p:cNvSpPr/>
          <p:nvPr/>
        </p:nvSpPr>
        <p:spPr>
          <a:xfrm>
            <a:off x="251460" y="1090098"/>
            <a:ext cx="3369130" cy="1880726"/>
          </a:xfrm>
          <a:prstGeom prst="wedgeEllipseCallout">
            <a:avLst>
              <a:gd name="adj1" fmla="val -54512"/>
              <a:gd name="adj2" fmla="val 68160"/>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cs typeface="ＭＳ Ｐゴシック"/>
              </a:rPr>
              <a:t>Our brains work differently ( and we aren`t just naughty)</a:t>
            </a:r>
          </a:p>
        </p:txBody>
      </p:sp>
      <p:sp>
        <p:nvSpPr>
          <p:cNvPr id="7" name="Speech Bubble: Rectangle with Corners Rounded 6">
            <a:extLst>
              <a:ext uri="{FF2B5EF4-FFF2-40B4-BE49-F238E27FC236}">
                <a16:creationId xmlns:a16="http://schemas.microsoft.com/office/drawing/2014/main" id="{6313778D-760C-4F38-A5D9-0B2352FC266F}"/>
              </a:ext>
            </a:extLst>
          </p:cNvPr>
          <p:cNvSpPr/>
          <p:nvPr/>
        </p:nvSpPr>
        <p:spPr>
          <a:xfrm>
            <a:off x="533400" y="3195417"/>
            <a:ext cx="2392680" cy="1463040"/>
          </a:xfrm>
          <a:prstGeom prst="wedgeRoundRectCallout">
            <a:avLst>
              <a:gd name="adj1" fmla="val -45037"/>
              <a:gd name="adj2" fmla="val 10104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cs typeface="ＭＳ Ｐゴシック"/>
              </a:rPr>
              <a:t>Please help us by using “s</a:t>
            </a:r>
            <a:r>
              <a:rPr lang="en-GB" altLang="ja-JP" sz="2000" b="1" dirty="0">
                <a:cs typeface="ＭＳ Ｐゴシック"/>
              </a:rPr>
              <a:t>trategies in the classroom</a:t>
            </a:r>
          </a:p>
        </p:txBody>
      </p:sp>
      <p:sp>
        <p:nvSpPr>
          <p:cNvPr id="8" name="Thought Bubble: Cloud 7">
            <a:extLst>
              <a:ext uri="{FF2B5EF4-FFF2-40B4-BE49-F238E27FC236}">
                <a16:creationId xmlns:a16="http://schemas.microsoft.com/office/drawing/2014/main" id="{B055EF4C-B712-45BE-A86F-0ECB3C12A6F3}"/>
              </a:ext>
            </a:extLst>
          </p:cNvPr>
          <p:cNvSpPr/>
          <p:nvPr/>
        </p:nvSpPr>
        <p:spPr>
          <a:xfrm>
            <a:off x="3169920" y="2727633"/>
            <a:ext cx="3794760" cy="2031325"/>
          </a:xfrm>
          <a:prstGeom prst="cloudCallout">
            <a:avLst>
              <a:gd name="adj1" fmla="val 126155"/>
              <a:gd name="adj2" fmla="val 50496"/>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I can’t always use what I’ve learnt to stop me making mistakes</a:t>
            </a:r>
          </a:p>
        </p:txBody>
      </p:sp>
      <p:sp>
        <p:nvSpPr>
          <p:cNvPr id="9" name="Speech Bubble: Rectangle with Corners Rounded 8">
            <a:extLst>
              <a:ext uri="{FF2B5EF4-FFF2-40B4-BE49-F238E27FC236}">
                <a16:creationId xmlns:a16="http://schemas.microsoft.com/office/drawing/2014/main" id="{E5298855-DA3F-4913-8143-97CC1D8E4D0E}"/>
              </a:ext>
            </a:extLst>
          </p:cNvPr>
          <p:cNvSpPr/>
          <p:nvPr/>
        </p:nvSpPr>
        <p:spPr>
          <a:xfrm>
            <a:off x="8686800" y="1025912"/>
            <a:ext cx="3307080" cy="1615440"/>
          </a:xfrm>
          <a:prstGeom prst="wedgeRoundRectCallout">
            <a:avLst>
              <a:gd name="adj1" fmla="val 52900"/>
              <a:gd name="adj2" fmla="val 726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cs typeface="ＭＳ Ｐゴシック"/>
              </a:rPr>
              <a:t>I want you to let my family know when I have done something well!</a:t>
            </a:r>
          </a:p>
        </p:txBody>
      </p:sp>
      <p:sp>
        <p:nvSpPr>
          <p:cNvPr id="10" name="Speech Bubble: Rectangle 9">
            <a:extLst>
              <a:ext uri="{FF2B5EF4-FFF2-40B4-BE49-F238E27FC236}">
                <a16:creationId xmlns:a16="http://schemas.microsoft.com/office/drawing/2014/main" id="{C375AA17-9778-4C5A-9E4C-7BD1C9BFB827}"/>
              </a:ext>
            </a:extLst>
          </p:cNvPr>
          <p:cNvSpPr/>
          <p:nvPr/>
        </p:nvSpPr>
        <p:spPr>
          <a:xfrm>
            <a:off x="4061460" y="1005676"/>
            <a:ext cx="3962400" cy="1203960"/>
          </a:xfrm>
          <a:prstGeom prst="wedgeRectCallout">
            <a:avLst>
              <a:gd name="adj1" fmla="val -79295"/>
              <a:gd name="adj2" fmla="val 89186"/>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ADHD ≠ Naughty </a:t>
            </a:r>
          </a:p>
          <a:p>
            <a:pPr algn="ctr"/>
            <a:r>
              <a:rPr lang="en-GB" sz="2800" dirty="0">
                <a:solidFill>
                  <a:srgbClr val="FF0000"/>
                </a:solidFill>
              </a:rPr>
              <a:t> </a:t>
            </a:r>
            <a:r>
              <a:rPr lang="en-GB" sz="2800" dirty="0"/>
              <a:t>You can`t see ADHD!</a:t>
            </a:r>
          </a:p>
          <a:p>
            <a:pPr algn="ctr"/>
            <a:endParaRPr lang="en-GB" dirty="0"/>
          </a:p>
        </p:txBody>
      </p:sp>
      <p:sp>
        <p:nvSpPr>
          <p:cNvPr id="11" name="Thought Bubble: Cloud 10">
            <a:extLst>
              <a:ext uri="{FF2B5EF4-FFF2-40B4-BE49-F238E27FC236}">
                <a16:creationId xmlns:a16="http://schemas.microsoft.com/office/drawing/2014/main" id="{8A1E3C1B-AF63-4CCF-9BE5-2EE3CA591E30}"/>
              </a:ext>
            </a:extLst>
          </p:cNvPr>
          <p:cNvSpPr/>
          <p:nvPr/>
        </p:nvSpPr>
        <p:spPr>
          <a:xfrm>
            <a:off x="343989" y="4883050"/>
            <a:ext cx="3276601" cy="1941087"/>
          </a:xfrm>
          <a:prstGeom prst="cloudCallout">
            <a:avLst>
              <a:gd name="adj1" fmla="val -70971"/>
              <a:gd name="adj2" fmla="val 7017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70C0"/>
                </a:solidFill>
              </a:rPr>
              <a:t>We don`t always know why!</a:t>
            </a:r>
          </a:p>
        </p:txBody>
      </p:sp>
      <p:sp>
        <p:nvSpPr>
          <p:cNvPr id="3" name="Speech Bubble: Rectangle with Corners Rounded 2">
            <a:extLst>
              <a:ext uri="{FF2B5EF4-FFF2-40B4-BE49-F238E27FC236}">
                <a16:creationId xmlns:a16="http://schemas.microsoft.com/office/drawing/2014/main" id="{76258B29-25C2-B177-CEC7-0BC9EDEE3C75}"/>
              </a:ext>
            </a:extLst>
          </p:cNvPr>
          <p:cNvSpPr/>
          <p:nvPr/>
        </p:nvSpPr>
        <p:spPr>
          <a:xfrm>
            <a:off x="3755864" y="4961420"/>
            <a:ext cx="2631056" cy="1437735"/>
          </a:xfrm>
          <a:prstGeom prst="wedgeRoundRectCallout">
            <a:avLst>
              <a:gd name="adj1" fmla="val -67999"/>
              <a:gd name="adj2" fmla="val 82943"/>
              <a:gd name="adj3" fmla="val 16667"/>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dirty="0"/>
              <a:t>Our family need help and support</a:t>
            </a:r>
          </a:p>
          <a:p>
            <a:pPr algn="ctr"/>
            <a:r>
              <a:rPr lang="en-US" dirty="0"/>
              <a:t>(not judgement!)</a:t>
            </a:r>
          </a:p>
        </p:txBody>
      </p:sp>
      <p:sp>
        <p:nvSpPr>
          <p:cNvPr id="12" name="Speech Bubble: Rectangle 11">
            <a:extLst>
              <a:ext uri="{FF2B5EF4-FFF2-40B4-BE49-F238E27FC236}">
                <a16:creationId xmlns:a16="http://schemas.microsoft.com/office/drawing/2014/main" id="{DB8FE3D2-C66D-4C8C-A9DE-1B2056FAFCD6}"/>
              </a:ext>
            </a:extLst>
          </p:cNvPr>
          <p:cNvSpPr/>
          <p:nvPr/>
        </p:nvSpPr>
        <p:spPr>
          <a:xfrm>
            <a:off x="6964680" y="2536531"/>
            <a:ext cx="2479729" cy="1332923"/>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70C0"/>
                </a:solidFill>
              </a:rPr>
              <a:t>We want to go on school trips!</a:t>
            </a:r>
          </a:p>
        </p:txBody>
      </p:sp>
      <p:sp>
        <p:nvSpPr>
          <p:cNvPr id="13" name="Speech Bubble: Oval 12">
            <a:extLst>
              <a:ext uri="{FF2B5EF4-FFF2-40B4-BE49-F238E27FC236}">
                <a16:creationId xmlns:a16="http://schemas.microsoft.com/office/drawing/2014/main" id="{1E7D89C9-E196-4085-951F-D620E99DB3B1}"/>
              </a:ext>
            </a:extLst>
          </p:cNvPr>
          <p:cNvSpPr/>
          <p:nvPr/>
        </p:nvSpPr>
        <p:spPr>
          <a:xfrm>
            <a:off x="6284558" y="4233118"/>
            <a:ext cx="2879000" cy="1993475"/>
          </a:xfrm>
          <a:prstGeom prst="wedgeEllipseCallout">
            <a:avLst>
              <a:gd name="adj1" fmla="val -42385"/>
              <a:gd name="adj2" fmla="val 101817"/>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We get bored easily and it`s not our fault</a:t>
            </a:r>
          </a:p>
        </p:txBody>
      </p:sp>
      <p:sp>
        <p:nvSpPr>
          <p:cNvPr id="14" name="Thought Bubble: Cloud 13">
            <a:extLst>
              <a:ext uri="{FF2B5EF4-FFF2-40B4-BE49-F238E27FC236}">
                <a16:creationId xmlns:a16="http://schemas.microsoft.com/office/drawing/2014/main" id="{E09A0E86-43F1-4F2C-B58C-16E6DE2E549A}"/>
              </a:ext>
            </a:extLst>
          </p:cNvPr>
          <p:cNvSpPr/>
          <p:nvPr/>
        </p:nvSpPr>
        <p:spPr>
          <a:xfrm>
            <a:off x="8686800" y="4345276"/>
            <a:ext cx="3307080" cy="2244982"/>
          </a:xfrm>
          <a:prstGeom prst="cloudCallout">
            <a:avLst>
              <a:gd name="adj1" fmla="val -87762"/>
              <a:gd name="adj2" fmla="val 159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We need to </a:t>
            </a:r>
            <a:r>
              <a:rPr lang="en-GB" sz="3200" b="1" dirty="0">
                <a:solidFill>
                  <a:srgbClr val="0070C0"/>
                </a:solidFill>
              </a:rPr>
              <a:t>move!</a:t>
            </a:r>
          </a:p>
        </p:txBody>
      </p:sp>
      <p:sp>
        <p:nvSpPr>
          <p:cNvPr id="15" name="Speech Bubble: Rectangle 14">
            <a:extLst>
              <a:ext uri="{FF2B5EF4-FFF2-40B4-BE49-F238E27FC236}">
                <a16:creationId xmlns:a16="http://schemas.microsoft.com/office/drawing/2014/main" id="{C1557C85-B958-48C8-9D0B-81CC54B205F5}"/>
              </a:ext>
            </a:extLst>
          </p:cNvPr>
          <p:cNvSpPr/>
          <p:nvPr/>
        </p:nvSpPr>
        <p:spPr>
          <a:xfrm>
            <a:off x="9444409" y="3141315"/>
            <a:ext cx="2530898" cy="1203960"/>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400" dirty="0"/>
              <a:t>Home learning takes hours</a:t>
            </a:r>
          </a:p>
        </p:txBody>
      </p:sp>
    </p:spTree>
    <p:extLst>
      <p:ext uri="{BB962C8B-B14F-4D97-AF65-F5344CB8AC3E}">
        <p14:creationId xmlns:p14="http://schemas.microsoft.com/office/powerpoint/2010/main" val="235377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9F1AD2-1B2E-41CB-8354-4CF64E1A3800}"/>
              </a:ext>
            </a:extLst>
          </p:cNvPr>
          <p:cNvPicPr>
            <a:picLocks noChangeAspect="1"/>
          </p:cNvPicPr>
          <p:nvPr/>
        </p:nvPicPr>
        <p:blipFill>
          <a:blip r:embed="rId3"/>
          <a:stretch>
            <a:fillRect/>
          </a:stretch>
        </p:blipFill>
        <p:spPr>
          <a:xfrm>
            <a:off x="1805940" y="1260157"/>
            <a:ext cx="8359140" cy="4963239"/>
          </a:xfrm>
          <a:prstGeom prst="rect">
            <a:avLst/>
          </a:prstGeom>
        </p:spPr>
      </p:pic>
      <p:sp>
        <p:nvSpPr>
          <p:cNvPr id="4" name="Rectangle 3">
            <a:hlinkClick r:id="rId4"/>
            <a:extLst>
              <a:ext uri="{FF2B5EF4-FFF2-40B4-BE49-F238E27FC236}">
                <a16:creationId xmlns:a16="http://schemas.microsoft.com/office/drawing/2014/main" id="{86BFB82D-EC5D-4B81-B244-F0E4C7211D64}"/>
              </a:ext>
            </a:extLst>
          </p:cNvPr>
          <p:cNvSpPr/>
          <p:nvPr/>
        </p:nvSpPr>
        <p:spPr>
          <a:xfrm>
            <a:off x="2963135" y="6223396"/>
            <a:ext cx="8101105" cy="461665"/>
          </a:xfrm>
          <a:prstGeom prst="rect">
            <a:avLst/>
          </a:prstGeom>
        </p:spPr>
        <p:txBody>
          <a:bodyPr wrap="square">
            <a:spAutoFit/>
          </a:bodyPr>
          <a:lstStyle/>
          <a:p>
            <a:r>
              <a:rPr lang="en-GB" sz="2400" b="1" dirty="0"/>
              <a:t>https://www.adhdfoundation.org.uk/resources/</a:t>
            </a:r>
          </a:p>
        </p:txBody>
      </p:sp>
      <p:sp>
        <p:nvSpPr>
          <p:cNvPr id="5" name="Rectangle 4">
            <a:extLst>
              <a:ext uri="{FF2B5EF4-FFF2-40B4-BE49-F238E27FC236}">
                <a16:creationId xmlns:a16="http://schemas.microsoft.com/office/drawing/2014/main" id="{C1BBE59D-9C3E-493A-9175-D03CB8998936}"/>
              </a:ext>
            </a:extLst>
          </p:cNvPr>
          <p:cNvSpPr/>
          <p:nvPr/>
        </p:nvSpPr>
        <p:spPr>
          <a:xfrm>
            <a:off x="0" y="0"/>
            <a:ext cx="12192000" cy="1112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latin typeface="Calibri" panose="020F0502020204030204" pitchFamily="34" charset="0"/>
                <a:cs typeface="Calibri" panose="020F0502020204030204" pitchFamily="34" charset="0"/>
              </a:rPr>
              <a:t>Further Reading – Or Listening</a:t>
            </a:r>
          </a:p>
        </p:txBody>
      </p:sp>
    </p:spTree>
    <p:extLst>
      <p:ext uri="{BB962C8B-B14F-4D97-AF65-F5344CB8AC3E}">
        <p14:creationId xmlns:p14="http://schemas.microsoft.com/office/powerpoint/2010/main" val="2187311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56799-1EBC-4D5F-A75F-7BBCC1A5E2C1}"/>
              </a:ext>
            </a:extLst>
          </p:cNvPr>
          <p:cNvSpPr>
            <a:spLocks noGrp="1"/>
          </p:cNvSpPr>
          <p:nvPr>
            <p:ph type="title"/>
          </p:nvPr>
        </p:nvSpPr>
        <p:spPr>
          <a:xfrm>
            <a:off x="4668888" y="1624580"/>
            <a:ext cx="5843081" cy="1499620"/>
          </a:xfrm>
        </p:spPr>
        <p:txBody>
          <a:bodyPr>
            <a:normAutofit fontScale="90000"/>
          </a:bodyPr>
          <a:lstStyle/>
          <a:p>
            <a:r>
              <a:rPr lang="en-GB" dirty="0"/>
              <a:t>Any Questions? </a:t>
            </a:r>
            <a:br>
              <a:rPr lang="en-GB" dirty="0"/>
            </a:br>
            <a:r>
              <a:rPr lang="en-GB" dirty="0"/>
              <a:t/>
            </a:r>
            <a:br>
              <a:rPr lang="en-GB" dirty="0"/>
            </a:br>
            <a:r>
              <a:rPr lang="en-GB" dirty="0"/>
              <a:t/>
            </a:r>
            <a:br>
              <a:rPr lang="en-GB" dirty="0"/>
            </a:br>
            <a:r>
              <a:rPr lang="en-GB" dirty="0"/>
              <a:t/>
            </a:r>
            <a:br>
              <a:rPr lang="en-GB" dirty="0"/>
            </a:br>
            <a:r>
              <a:rPr lang="en-GB" dirty="0"/>
              <a:t/>
            </a:r>
            <a:br>
              <a:rPr lang="en-GB" dirty="0"/>
            </a:br>
            <a:r>
              <a:rPr lang="en-GB" dirty="0"/>
              <a:t/>
            </a:r>
            <a:br>
              <a:rPr lang="en-GB" dirty="0"/>
            </a:br>
            <a:endParaRPr lang="en-GB" dirty="0"/>
          </a:p>
        </p:txBody>
      </p:sp>
      <p:sp>
        <p:nvSpPr>
          <p:cNvPr id="3" name="AutoShape 2" descr="Qr code&#10;&#10;Description automatically generated">
            <a:extLst>
              <a:ext uri="{FF2B5EF4-FFF2-40B4-BE49-F238E27FC236}">
                <a16:creationId xmlns:a16="http://schemas.microsoft.com/office/drawing/2014/main" id="{5BE322C6-1624-4C7D-A94A-81B02DB13F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Qr code&#10;&#10;Description automatically generated">
            <a:extLst>
              <a:ext uri="{FF2B5EF4-FFF2-40B4-BE49-F238E27FC236}">
                <a16:creationId xmlns:a16="http://schemas.microsoft.com/office/drawing/2014/main" id="{C75F4E29-068B-4294-ACC5-2B44DB1582D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Qr code&#10;&#10;Description automatically generated">
            <a:extLst>
              <a:ext uri="{FF2B5EF4-FFF2-40B4-BE49-F238E27FC236}">
                <a16:creationId xmlns:a16="http://schemas.microsoft.com/office/drawing/2014/main" id="{964D3BB7-38FC-4D7B-8BA8-F9C41025F241}"/>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12" descr="Qr code&#10;&#10;Description automatically generated">
            <a:extLst>
              <a:ext uri="{FF2B5EF4-FFF2-40B4-BE49-F238E27FC236}">
                <a16:creationId xmlns:a16="http://schemas.microsoft.com/office/drawing/2014/main" id="{258EA8A7-C729-4AFD-9F77-7ECF6F022C0B}"/>
              </a:ext>
            </a:extLst>
          </p:cNvPr>
          <p:cNvPicPr>
            <a:picLocks noChangeAspect="1"/>
          </p:cNvPicPr>
          <p:nvPr/>
        </p:nvPicPr>
        <p:blipFill rotWithShape="1">
          <a:blip r:embed="rId3"/>
          <a:srcRect/>
          <a:stretch/>
        </p:blipFill>
        <p:spPr>
          <a:xfrm>
            <a:off x="360746" y="416962"/>
            <a:ext cx="3813844" cy="3813844"/>
          </a:xfrm>
          <a:prstGeom prst="rect">
            <a:avLst/>
          </a:prstGeom>
        </p:spPr>
      </p:pic>
      <p:pic>
        <p:nvPicPr>
          <p:cNvPr id="9" name="Picture 8" descr="A cork board with colorful letters and push pins&#10;&#10;Description automatically generated">
            <a:extLst>
              <a:ext uri="{FF2B5EF4-FFF2-40B4-BE49-F238E27FC236}">
                <a16:creationId xmlns:a16="http://schemas.microsoft.com/office/drawing/2014/main" id="{4C112003-EDE0-337F-89AC-6BD6EFA071FA}"/>
              </a:ext>
            </a:extLst>
          </p:cNvPr>
          <p:cNvPicPr>
            <a:picLocks noChangeAspect="1"/>
          </p:cNvPicPr>
          <p:nvPr/>
        </p:nvPicPr>
        <p:blipFill>
          <a:blip r:embed="rId4"/>
          <a:stretch>
            <a:fillRect/>
          </a:stretch>
        </p:blipFill>
        <p:spPr>
          <a:xfrm>
            <a:off x="360746" y="5102918"/>
            <a:ext cx="3480565" cy="1182748"/>
          </a:xfrm>
          <a:prstGeom prst="rect">
            <a:avLst/>
          </a:prstGeom>
        </p:spPr>
      </p:pic>
      <p:sp>
        <p:nvSpPr>
          <p:cNvPr id="8" name="TextBox 7">
            <a:extLst>
              <a:ext uri="{FF2B5EF4-FFF2-40B4-BE49-F238E27FC236}">
                <a16:creationId xmlns:a16="http://schemas.microsoft.com/office/drawing/2014/main" id="{B8BEA33E-65AA-4291-9373-F09752128660}"/>
              </a:ext>
            </a:extLst>
          </p:cNvPr>
          <p:cNvSpPr txBox="1"/>
          <p:nvPr/>
        </p:nvSpPr>
        <p:spPr>
          <a:xfrm>
            <a:off x="4668888" y="1256467"/>
            <a:ext cx="7040890" cy="5909310"/>
          </a:xfrm>
          <a:prstGeom prst="rect">
            <a:avLst/>
          </a:prstGeom>
          <a:noFill/>
        </p:spPr>
        <p:txBody>
          <a:bodyPr wrap="square" rtlCol="0">
            <a:spAutoFit/>
          </a:bodyPr>
          <a:lstStyle/>
          <a:p>
            <a:r>
              <a:rPr lang="en-GB" sz="4400" b="1" u="sng" dirty="0"/>
              <a:t>Evaluation</a:t>
            </a:r>
          </a:p>
          <a:p>
            <a:endParaRPr lang="en-GB" dirty="0"/>
          </a:p>
          <a:p>
            <a:r>
              <a:rPr lang="en-GB" sz="2000" dirty="0"/>
              <a:t>1. 24.01.2025</a:t>
            </a:r>
          </a:p>
          <a:p>
            <a:endParaRPr lang="en-GB" sz="2000" dirty="0"/>
          </a:p>
          <a:p>
            <a:r>
              <a:rPr lang="en-GB" sz="2000" dirty="0"/>
              <a:t>2. Staff name: </a:t>
            </a:r>
            <a:r>
              <a:rPr lang="en-GB" sz="2000" b="1" dirty="0"/>
              <a:t>Parent</a:t>
            </a:r>
          </a:p>
          <a:p>
            <a:endParaRPr lang="en-GB" sz="2000" dirty="0"/>
          </a:p>
          <a:p>
            <a:r>
              <a:rPr lang="en-GB" sz="2000" dirty="0"/>
              <a:t>3: School: </a:t>
            </a:r>
            <a:r>
              <a:rPr lang="en-GB" sz="2000" b="1" dirty="0"/>
              <a:t>St Johns Highbury Vale</a:t>
            </a:r>
          </a:p>
          <a:p>
            <a:endParaRPr lang="en-GB" sz="2000" dirty="0"/>
          </a:p>
          <a:p>
            <a:r>
              <a:rPr lang="en-GB" sz="2000" dirty="0"/>
              <a:t>4: Your email address – </a:t>
            </a:r>
            <a:r>
              <a:rPr lang="en-GB" sz="2000" b="1" dirty="0"/>
              <a:t>(leave blank unless seeking response from NRC team)</a:t>
            </a:r>
          </a:p>
          <a:p>
            <a:endParaRPr lang="en-GB" sz="2000" b="1" dirty="0"/>
          </a:p>
          <a:p>
            <a:r>
              <a:rPr lang="en-GB" sz="2000" b="1" dirty="0"/>
              <a:t>5: Understanding ADHD for parents</a:t>
            </a:r>
          </a:p>
          <a:p>
            <a:endParaRPr lang="en-GB" sz="2000" b="1" dirty="0"/>
          </a:p>
          <a:p>
            <a:r>
              <a:rPr lang="en-GB" sz="2000" b="1" dirty="0"/>
              <a:t>……</a:t>
            </a:r>
          </a:p>
          <a:p>
            <a:endParaRPr lang="en-GB" sz="2000" b="1" dirty="0"/>
          </a:p>
          <a:p>
            <a:r>
              <a:rPr lang="en-GB" sz="2000" b="1" dirty="0"/>
              <a:t>13. Email any questions/ queries/ follow ups. </a:t>
            </a:r>
          </a:p>
          <a:p>
            <a:endParaRPr lang="en-GB" dirty="0"/>
          </a:p>
          <a:p>
            <a:endParaRPr lang="en-GB" dirty="0"/>
          </a:p>
        </p:txBody>
      </p:sp>
    </p:spTree>
    <p:extLst>
      <p:ext uri="{BB962C8B-B14F-4D97-AF65-F5344CB8AC3E}">
        <p14:creationId xmlns:p14="http://schemas.microsoft.com/office/powerpoint/2010/main" val="2060680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86DCE8-3F6A-42CF-84F0-D353A6A0C2EE}"/>
              </a:ext>
            </a:extLst>
          </p:cNvPr>
          <p:cNvSpPr/>
          <p:nvPr/>
        </p:nvSpPr>
        <p:spPr>
          <a:xfrm>
            <a:off x="365760" y="2231796"/>
            <a:ext cx="7360920" cy="5509200"/>
          </a:xfrm>
          <a:prstGeom prst="rect">
            <a:avLst/>
          </a:prstGeom>
        </p:spPr>
        <p:txBody>
          <a:bodyPr wrap="square">
            <a:spAutoFit/>
          </a:bodyPr>
          <a:lstStyle/>
          <a:p>
            <a:pPr>
              <a:buFont typeface="Wingdings" panose="05000000000000000000" pitchFamily="2" charset="2"/>
              <a:buChar char="Ø"/>
            </a:pPr>
            <a:r>
              <a:rPr lang="en-GB" sz="3200" dirty="0">
                <a:solidFill>
                  <a:srgbClr val="002060"/>
                </a:solidFill>
                <a:latin typeface="Calibri" panose="020F0502020204030204" pitchFamily="34" charset="0"/>
                <a:cs typeface="Calibri" panose="020F0502020204030204" pitchFamily="34" charset="0"/>
              </a:rPr>
              <a:t>To think about the core behaviours and diagnosis of ADHD</a:t>
            </a:r>
          </a:p>
          <a:p>
            <a:pPr>
              <a:buFont typeface="Wingdings" panose="05000000000000000000" pitchFamily="2" charset="2"/>
              <a:buChar char="Ø"/>
            </a:pPr>
            <a:endParaRPr lang="en-GB" sz="32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GB" sz="3200" dirty="0">
                <a:solidFill>
                  <a:srgbClr val="002060"/>
                </a:solidFill>
                <a:latin typeface="Calibri" panose="020F0502020204030204" pitchFamily="34" charset="0"/>
                <a:cs typeface="Calibri" panose="020F0502020204030204" pitchFamily="34" charset="0"/>
              </a:rPr>
              <a:t>To discuss how this is experienced and supported in the classroom</a:t>
            </a:r>
          </a:p>
          <a:p>
            <a:pPr>
              <a:buFont typeface="Wingdings" panose="05000000000000000000" pitchFamily="2" charset="2"/>
              <a:buChar char="Ø"/>
            </a:pPr>
            <a:endParaRPr lang="en-GB" sz="3200" dirty="0">
              <a:solidFill>
                <a:srgbClr val="002060"/>
              </a:solidFill>
              <a:latin typeface="Calibri" panose="020F0502020204030204" pitchFamily="34" charset="0"/>
              <a:cs typeface="Calibri" panose="020F0502020204030204" pitchFamily="34" charset="0"/>
            </a:endParaRPr>
          </a:p>
          <a:p>
            <a:pPr>
              <a:buFont typeface="Wingdings" panose="05000000000000000000" pitchFamily="2" charset="2"/>
              <a:buChar char="Ø"/>
            </a:pPr>
            <a:r>
              <a:rPr lang="en-GB" sz="3200" dirty="0">
                <a:solidFill>
                  <a:srgbClr val="002060"/>
                </a:solidFill>
                <a:latin typeface="Calibri" panose="020F0502020204030204" pitchFamily="34" charset="0"/>
                <a:cs typeface="Calibri" panose="020F0502020204030204" pitchFamily="34" charset="0"/>
              </a:rPr>
              <a:t>To think about how we can support our children at home </a:t>
            </a:r>
          </a:p>
          <a:p>
            <a:pPr>
              <a:buFont typeface="Wingdings" panose="05000000000000000000" pitchFamily="2" charset="2"/>
              <a:buChar char="Ø"/>
            </a:pPr>
            <a:endParaRPr lang="en-GB" sz="3200" dirty="0">
              <a:solidFill>
                <a:srgbClr val="002060"/>
              </a:solidFill>
              <a:latin typeface="Calibri" panose="020F0502020204030204" pitchFamily="34" charset="0"/>
              <a:cs typeface="Calibri" panose="020F0502020204030204" pitchFamily="34" charset="0"/>
            </a:endParaRPr>
          </a:p>
          <a:p>
            <a:endParaRPr lang="en-GB" sz="3200" dirty="0">
              <a:solidFill>
                <a:srgbClr val="002060"/>
              </a:solidFill>
              <a:latin typeface="Calibri" panose="020F0502020204030204" pitchFamily="34" charset="0"/>
              <a:cs typeface="Calibri" panose="020F0502020204030204" pitchFamily="34" charset="0"/>
            </a:endParaRPr>
          </a:p>
          <a:p>
            <a:endParaRPr lang="en-GB" sz="3200" dirty="0">
              <a:solidFill>
                <a:srgbClr val="00206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F61FDA52-CF07-41BA-A8BA-CAD0162F9C5F}"/>
              </a:ext>
            </a:extLst>
          </p:cNvPr>
          <p:cNvSpPr/>
          <p:nvPr/>
        </p:nvSpPr>
        <p:spPr>
          <a:xfrm>
            <a:off x="0" y="0"/>
            <a:ext cx="12192000" cy="1164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latin typeface="Calibri" panose="020F0502020204030204" pitchFamily="34" charset="0"/>
                <a:cs typeface="Calibri" panose="020F0502020204030204" pitchFamily="34" charset="0"/>
              </a:rPr>
              <a:t>Today’s objectives: </a:t>
            </a:r>
          </a:p>
        </p:txBody>
      </p:sp>
      <p:pic>
        <p:nvPicPr>
          <p:cNvPr id="5" name="Picture 4">
            <a:extLst>
              <a:ext uri="{FF2B5EF4-FFF2-40B4-BE49-F238E27FC236}">
                <a16:creationId xmlns:a16="http://schemas.microsoft.com/office/drawing/2014/main" id="{EB08EBD9-FB34-4A49-9770-BF5843AA3582}"/>
              </a:ext>
            </a:extLst>
          </p:cNvPr>
          <p:cNvPicPr>
            <a:picLocks noChangeAspect="1"/>
          </p:cNvPicPr>
          <p:nvPr/>
        </p:nvPicPr>
        <p:blipFill>
          <a:blip r:embed="rId3"/>
          <a:stretch>
            <a:fillRect/>
          </a:stretch>
        </p:blipFill>
        <p:spPr>
          <a:xfrm>
            <a:off x="7924462" y="2231796"/>
            <a:ext cx="3901778" cy="3901778"/>
          </a:xfrm>
          <a:prstGeom prst="rect">
            <a:avLst/>
          </a:prstGeom>
        </p:spPr>
      </p:pic>
    </p:spTree>
    <p:extLst>
      <p:ext uri="{BB962C8B-B14F-4D97-AF65-F5344CB8AC3E}">
        <p14:creationId xmlns:p14="http://schemas.microsoft.com/office/powerpoint/2010/main" val="1048234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2AF5-A74E-925B-A392-D2BF89C54F7F}"/>
              </a:ext>
            </a:extLst>
          </p:cNvPr>
          <p:cNvSpPr>
            <a:spLocks noGrp="1"/>
          </p:cNvSpPr>
          <p:nvPr>
            <p:ph type="title"/>
          </p:nvPr>
        </p:nvSpPr>
        <p:spPr>
          <a:xfrm>
            <a:off x="4951966" y="0"/>
            <a:ext cx="6660914" cy="1549883"/>
          </a:xfrm>
        </p:spPr>
        <p:txBody>
          <a:bodyPr/>
          <a:lstStyle/>
          <a:p>
            <a:pPr algn="ctr"/>
            <a:r>
              <a:rPr lang="en-US" b="1" dirty="0">
                <a:solidFill>
                  <a:srgbClr val="002060"/>
                </a:solidFill>
              </a:rPr>
              <a:t>What is </a:t>
            </a:r>
            <a:r>
              <a:rPr lang="en-US" sz="6000" b="1" dirty="0">
                <a:solidFill>
                  <a:srgbClr val="002060"/>
                </a:solidFill>
              </a:rPr>
              <a:t>ADHD?</a:t>
            </a:r>
          </a:p>
        </p:txBody>
      </p:sp>
      <p:sp>
        <p:nvSpPr>
          <p:cNvPr id="3" name="Content Placeholder 2">
            <a:extLst>
              <a:ext uri="{FF2B5EF4-FFF2-40B4-BE49-F238E27FC236}">
                <a16:creationId xmlns:a16="http://schemas.microsoft.com/office/drawing/2014/main" id="{5C92479C-507B-ED2A-F355-8B8F1BF94822}"/>
              </a:ext>
            </a:extLst>
          </p:cNvPr>
          <p:cNvSpPr>
            <a:spLocks noGrp="1"/>
          </p:cNvSpPr>
          <p:nvPr>
            <p:ph idx="1"/>
          </p:nvPr>
        </p:nvSpPr>
        <p:spPr>
          <a:xfrm>
            <a:off x="4462272" y="1123858"/>
            <a:ext cx="7292726" cy="3082382"/>
          </a:xfrm>
        </p:spPr>
        <p:txBody>
          <a:bodyPr>
            <a:noAutofit/>
          </a:bodyPr>
          <a:lstStyle/>
          <a:p>
            <a:pPr marL="342900" indent="-342900" algn="just">
              <a:lnSpc>
                <a:spcPct val="120000"/>
              </a:lnSpc>
            </a:pPr>
            <a:r>
              <a:rPr lang="en-GB" sz="2400" dirty="0">
                <a:solidFill>
                  <a:srgbClr val="002060"/>
                </a:solidFill>
              </a:rPr>
              <a:t>ADHD is a type of neurodiversity which causes </a:t>
            </a:r>
            <a:r>
              <a:rPr lang="en-GB" sz="2400" dirty="0">
                <a:solidFill>
                  <a:srgbClr val="002060"/>
                </a:solidFill>
                <a:hlinkClick r:id="rId3">
                  <a:extLst>
                    <a:ext uri="{A12FA001-AC4F-418D-AE19-62706E023703}">
                      <ahyp:hlinkClr xmlns:ahyp="http://schemas.microsoft.com/office/drawing/2018/hyperlinkcolor" xmlns="" val="tx"/>
                    </a:ext>
                  </a:extLst>
                </a:hlinkClick>
              </a:rPr>
              <a:t>executive dysfunction</a:t>
            </a:r>
            <a:r>
              <a:rPr lang="en-GB" sz="2400" dirty="0">
                <a:solidFill>
                  <a:srgbClr val="002060"/>
                </a:solidFill>
              </a:rPr>
              <a:t>, </a:t>
            </a:r>
            <a:r>
              <a:rPr lang="en-GB" sz="2400" dirty="0">
                <a:solidFill>
                  <a:srgbClr val="002060"/>
                </a:solidFill>
                <a:latin typeface="Calibri"/>
                <a:ea typeface="Calibri"/>
                <a:cs typeface="Calibri"/>
              </a:rPr>
              <a:t>That means the brain will not develop in a typical way. </a:t>
            </a:r>
          </a:p>
          <a:p>
            <a:pPr marL="342900" indent="-342900" algn="just">
              <a:lnSpc>
                <a:spcPct val="120000"/>
              </a:lnSpc>
            </a:pPr>
            <a:endParaRPr lang="en-GB" sz="2400" dirty="0">
              <a:solidFill>
                <a:srgbClr val="002060"/>
              </a:solidFill>
              <a:latin typeface="Calibri"/>
              <a:ea typeface="Calibri"/>
              <a:cs typeface="Calibri"/>
            </a:endParaRPr>
          </a:p>
          <a:p>
            <a:pPr marL="342900" indent="-342900" algn="just">
              <a:lnSpc>
                <a:spcPct val="120000"/>
              </a:lnSpc>
            </a:pPr>
            <a:r>
              <a:rPr lang="en-GB" sz="2400" dirty="0">
                <a:solidFill>
                  <a:srgbClr val="002060"/>
                </a:solidFill>
                <a:latin typeface="Calibri"/>
                <a:ea typeface="Calibri"/>
                <a:cs typeface="Calibri"/>
              </a:rPr>
              <a:t>Profiles can be seen as 'spiky' and children often display real strengths. </a:t>
            </a:r>
          </a:p>
          <a:p>
            <a:pPr marL="342900" indent="-342900" algn="just">
              <a:lnSpc>
                <a:spcPct val="120000"/>
              </a:lnSpc>
            </a:pPr>
            <a:endParaRPr lang="en-GB" sz="2400" dirty="0">
              <a:solidFill>
                <a:srgbClr val="002060"/>
              </a:solidFill>
              <a:latin typeface="Calibri"/>
              <a:ea typeface="Calibri"/>
              <a:cs typeface="Calibri"/>
            </a:endParaRPr>
          </a:p>
          <a:p>
            <a:pPr marL="342900" indent="-342900" algn="just">
              <a:lnSpc>
                <a:spcPct val="120000"/>
              </a:lnSpc>
            </a:pPr>
            <a:r>
              <a:rPr lang="en-GB" sz="2400" dirty="0">
                <a:solidFill>
                  <a:srgbClr val="002060"/>
                </a:solidFill>
                <a:latin typeface="Calibri"/>
                <a:ea typeface="Calibri"/>
                <a:cs typeface="Calibri"/>
              </a:rPr>
              <a:t>It is not a cognitive impairment, so you can be extremely able and still display symptoms. </a:t>
            </a:r>
          </a:p>
        </p:txBody>
      </p:sp>
      <p:pic>
        <p:nvPicPr>
          <p:cNvPr id="4" name="Picture 3">
            <a:extLst>
              <a:ext uri="{FF2B5EF4-FFF2-40B4-BE49-F238E27FC236}">
                <a16:creationId xmlns:a16="http://schemas.microsoft.com/office/drawing/2014/main" id="{D7AE49DF-1255-475B-A70A-83A349D7A260}"/>
              </a:ext>
            </a:extLst>
          </p:cNvPr>
          <p:cNvPicPr>
            <a:picLocks noChangeAspect="1"/>
          </p:cNvPicPr>
          <p:nvPr/>
        </p:nvPicPr>
        <p:blipFill>
          <a:blip r:embed="rId4"/>
          <a:stretch>
            <a:fillRect/>
          </a:stretch>
        </p:blipFill>
        <p:spPr>
          <a:xfrm>
            <a:off x="437002" y="458372"/>
            <a:ext cx="4215709" cy="5941255"/>
          </a:xfrm>
          <a:prstGeom prst="rect">
            <a:avLst/>
          </a:prstGeom>
        </p:spPr>
      </p:pic>
    </p:spTree>
    <p:extLst>
      <p:ext uri="{BB962C8B-B14F-4D97-AF65-F5344CB8AC3E}">
        <p14:creationId xmlns:p14="http://schemas.microsoft.com/office/powerpoint/2010/main" val="876300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563F4B-310C-4384-9F1B-A3062A789FD6}"/>
              </a:ext>
            </a:extLst>
          </p:cNvPr>
          <p:cNvPicPr>
            <a:picLocks noChangeAspect="1"/>
          </p:cNvPicPr>
          <p:nvPr/>
        </p:nvPicPr>
        <p:blipFill>
          <a:blip r:embed="rId3"/>
          <a:stretch>
            <a:fillRect/>
          </a:stretch>
        </p:blipFill>
        <p:spPr>
          <a:xfrm>
            <a:off x="2761433" y="1132980"/>
            <a:ext cx="9335799" cy="5278214"/>
          </a:xfrm>
          <a:prstGeom prst="rect">
            <a:avLst/>
          </a:prstGeom>
        </p:spPr>
      </p:pic>
      <p:sp>
        <p:nvSpPr>
          <p:cNvPr id="2" name="Title 1">
            <a:extLst>
              <a:ext uri="{FF2B5EF4-FFF2-40B4-BE49-F238E27FC236}">
                <a16:creationId xmlns:a16="http://schemas.microsoft.com/office/drawing/2014/main" id="{22C5304A-8FCF-6DA1-82D9-51D919C275A4}"/>
              </a:ext>
            </a:extLst>
          </p:cNvPr>
          <p:cNvSpPr>
            <a:spLocks noGrp="1"/>
          </p:cNvSpPr>
          <p:nvPr>
            <p:ph type="title"/>
          </p:nvPr>
        </p:nvSpPr>
        <p:spPr>
          <a:xfrm>
            <a:off x="252919" y="4069080"/>
            <a:ext cx="2947482" cy="1655940"/>
          </a:xfrm>
        </p:spPr>
        <p:txBody>
          <a:bodyPr>
            <a:normAutofit fontScale="90000"/>
          </a:bodyPr>
          <a:lstStyle/>
          <a:p>
            <a:r>
              <a:rPr lang="en-US" b="1" dirty="0">
                <a:ea typeface="Calibri Light"/>
                <a:cs typeface="Calibri Light"/>
              </a:rPr>
              <a:t>Core </a:t>
            </a:r>
            <a:r>
              <a:rPr lang="en-US" b="1" dirty="0" err="1">
                <a:ea typeface="Calibri Light"/>
                <a:cs typeface="Calibri Light"/>
              </a:rPr>
              <a:t>Behaviours</a:t>
            </a:r>
            <a:r>
              <a:rPr lang="en-US" b="1" dirty="0">
                <a:ea typeface="Calibri Light"/>
                <a:cs typeface="Calibri Light"/>
              </a:rPr>
              <a:t> of ADHD</a:t>
            </a:r>
            <a:endParaRPr lang="en-US" b="1" dirty="0"/>
          </a:p>
        </p:txBody>
      </p:sp>
      <p:pic>
        <p:nvPicPr>
          <p:cNvPr id="3" name="Picture 2">
            <a:extLst>
              <a:ext uri="{FF2B5EF4-FFF2-40B4-BE49-F238E27FC236}">
                <a16:creationId xmlns:a16="http://schemas.microsoft.com/office/drawing/2014/main" id="{A3FC183C-184C-41C9-BEA7-B8E49E8ED8C1}"/>
              </a:ext>
            </a:extLst>
          </p:cNvPr>
          <p:cNvPicPr>
            <a:picLocks noChangeAspect="1"/>
          </p:cNvPicPr>
          <p:nvPr/>
        </p:nvPicPr>
        <p:blipFill>
          <a:blip r:embed="rId4"/>
          <a:stretch>
            <a:fillRect/>
          </a:stretch>
        </p:blipFill>
        <p:spPr>
          <a:xfrm>
            <a:off x="94768" y="94126"/>
            <a:ext cx="2947482" cy="2252060"/>
          </a:xfrm>
          <a:prstGeom prst="rect">
            <a:avLst/>
          </a:prstGeom>
        </p:spPr>
      </p:pic>
    </p:spTree>
    <p:extLst>
      <p:ext uri="{BB962C8B-B14F-4D97-AF65-F5344CB8AC3E}">
        <p14:creationId xmlns:p14="http://schemas.microsoft.com/office/powerpoint/2010/main" val="1883063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0DDD-ACD0-4A08-A3D4-0026BFD54818}"/>
              </a:ext>
            </a:extLst>
          </p:cNvPr>
          <p:cNvSpPr>
            <a:spLocks noGrp="1"/>
          </p:cNvSpPr>
          <p:nvPr>
            <p:ph type="title"/>
          </p:nvPr>
        </p:nvSpPr>
        <p:spPr>
          <a:xfrm>
            <a:off x="2701208" y="-297455"/>
            <a:ext cx="9720072" cy="1499616"/>
          </a:xfrm>
        </p:spPr>
        <p:txBody>
          <a:bodyPr/>
          <a:lstStyle/>
          <a:p>
            <a:r>
              <a:rPr lang="en-GB" b="1" dirty="0"/>
              <a:t>But what does this look like? </a:t>
            </a:r>
          </a:p>
        </p:txBody>
      </p:sp>
      <p:pic>
        <p:nvPicPr>
          <p:cNvPr id="3" name="Picture 2">
            <a:extLst>
              <a:ext uri="{FF2B5EF4-FFF2-40B4-BE49-F238E27FC236}">
                <a16:creationId xmlns:a16="http://schemas.microsoft.com/office/drawing/2014/main" id="{3C37A40E-8F90-4F1D-9C66-20E58610A130}"/>
              </a:ext>
            </a:extLst>
          </p:cNvPr>
          <p:cNvPicPr>
            <a:picLocks noChangeAspect="1"/>
          </p:cNvPicPr>
          <p:nvPr/>
        </p:nvPicPr>
        <p:blipFill>
          <a:blip r:embed="rId3"/>
          <a:stretch>
            <a:fillRect/>
          </a:stretch>
        </p:blipFill>
        <p:spPr>
          <a:xfrm>
            <a:off x="244446" y="724810"/>
            <a:ext cx="8968429" cy="5978953"/>
          </a:xfrm>
          <a:prstGeom prst="rect">
            <a:avLst/>
          </a:prstGeom>
        </p:spPr>
      </p:pic>
      <p:pic>
        <p:nvPicPr>
          <p:cNvPr id="4" name="Picture 3">
            <a:extLst>
              <a:ext uri="{FF2B5EF4-FFF2-40B4-BE49-F238E27FC236}">
                <a16:creationId xmlns:a16="http://schemas.microsoft.com/office/drawing/2014/main" id="{DE3E345C-E596-41B0-941F-56D248F9FF03}"/>
              </a:ext>
            </a:extLst>
          </p:cNvPr>
          <p:cNvPicPr>
            <a:picLocks noChangeAspect="1"/>
          </p:cNvPicPr>
          <p:nvPr/>
        </p:nvPicPr>
        <p:blipFill>
          <a:blip r:embed="rId4"/>
          <a:stretch>
            <a:fillRect/>
          </a:stretch>
        </p:blipFill>
        <p:spPr>
          <a:xfrm>
            <a:off x="8844157" y="3833870"/>
            <a:ext cx="2771110" cy="2699133"/>
          </a:xfrm>
          <a:prstGeom prst="rect">
            <a:avLst/>
          </a:prstGeom>
        </p:spPr>
      </p:pic>
    </p:spTree>
    <p:extLst>
      <p:ext uri="{BB962C8B-B14F-4D97-AF65-F5344CB8AC3E}">
        <p14:creationId xmlns:p14="http://schemas.microsoft.com/office/powerpoint/2010/main" val="352564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F576-7A49-423C-B06F-0D64F385E9F5}"/>
              </a:ext>
            </a:extLst>
          </p:cNvPr>
          <p:cNvSpPr>
            <a:spLocks noGrp="1"/>
          </p:cNvSpPr>
          <p:nvPr>
            <p:ph type="title"/>
          </p:nvPr>
        </p:nvSpPr>
        <p:spPr>
          <a:xfrm>
            <a:off x="4310114" y="39720"/>
            <a:ext cx="2947482" cy="1009763"/>
          </a:xfrm>
        </p:spPr>
        <p:txBody>
          <a:bodyPr/>
          <a:lstStyle/>
          <a:p>
            <a:r>
              <a:rPr lang="en-GB" b="1" dirty="0">
                <a:solidFill>
                  <a:srgbClr val="002060"/>
                </a:solidFill>
              </a:rPr>
              <a:t>The stats!</a:t>
            </a:r>
          </a:p>
        </p:txBody>
      </p:sp>
      <p:sp>
        <p:nvSpPr>
          <p:cNvPr id="3" name="Content Placeholder 2">
            <a:extLst>
              <a:ext uri="{FF2B5EF4-FFF2-40B4-BE49-F238E27FC236}">
                <a16:creationId xmlns:a16="http://schemas.microsoft.com/office/drawing/2014/main" id="{3EDDBE6A-002D-492B-9252-C0FB268605B8}"/>
              </a:ext>
            </a:extLst>
          </p:cNvPr>
          <p:cNvSpPr>
            <a:spLocks noGrp="1"/>
          </p:cNvSpPr>
          <p:nvPr>
            <p:ph idx="1"/>
          </p:nvPr>
        </p:nvSpPr>
        <p:spPr>
          <a:xfrm>
            <a:off x="3869267" y="601884"/>
            <a:ext cx="7749773" cy="5972536"/>
          </a:xfrm>
        </p:spPr>
        <p:txBody>
          <a:bodyPr>
            <a:normAutofit/>
          </a:bodyPr>
          <a:lstStyle/>
          <a:p>
            <a:pPr fontAlgn="base"/>
            <a:endParaRPr lang="en-GB" dirty="0">
              <a:solidFill>
                <a:srgbClr val="002060"/>
              </a:solidFill>
              <a:latin typeface="Calibri"/>
              <a:cs typeface="Calibri"/>
            </a:endParaRPr>
          </a:p>
          <a:p>
            <a:endParaRPr lang="en-GB" dirty="0"/>
          </a:p>
        </p:txBody>
      </p:sp>
      <p:sp>
        <p:nvSpPr>
          <p:cNvPr id="4" name="Explosion: 8 Points 3">
            <a:extLst>
              <a:ext uri="{FF2B5EF4-FFF2-40B4-BE49-F238E27FC236}">
                <a16:creationId xmlns:a16="http://schemas.microsoft.com/office/drawing/2014/main" id="{C3099BEB-5F91-4EC8-8AA0-1A422B4465DA}"/>
              </a:ext>
            </a:extLst>
          </p:cNvPr>
          <p:cNvSpPr/>
          <p:nvPr/>
        </p:nvSpPr>
        <p:spPr>
          <a:xfrm>
            <a:off x="-458533" y="-350571"/>
            <a:ext cx="5313637" cy="4003876"/>
          </a:xfrm>
          <a:prstGeom prst="irregularSeal1">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Estimated that 5% of children in the UK have ADHD</a:t>
            </a:r>
            <a:endParaRPr lang="en-GB" sz="2800" dirty="0">
              <a:solidFill>
                <a:srgbClr val="002060"/>
              </a:solidFill>
              <a:latin typeface="Calibri" panose="020F0502020204030204" pitchFamily="34" charset="0"/>
              <a:cs typeface="Calibri" panose="020F0502020204030204" pitchFamily="34" charset="0"/>
            </a:endParaRPr>
          </a:p>
          <a:p>
            <a:pPr algn="ctr"/>
            <a:endParaRPr lang="en-GB" dirty="0"/>
          </a:p>
        </p:txBody>
      </p:sp>
      <p:sp>
        <p:nvSpPr>
          <p:cNvPr id="6" name="Explosion: 8 Points 5">
            <a:extLst>
              <a:ext uri="{FF2B5EF4-FFF2-40B4-BE49-F238E27FC236}">
                <a16:creationId xmlns:a16="http://schemas.microsoft.com/office/drawing/2014/main" id="{7B369E76-96BB-4EFD-ACD2-F8DCE3D92614}"/>
              </a:ext>
            </a:extLst>
          </p:cNvPr>
          <p:cNvSpPr/>
          <p:nvPr/>
        </p:nvSpPr>
        <p:spPr>
          <a:xfrm rot="495451">
            <a:off x="7008034" y="-543018"/>
            <a:ext cx="5973528" cy="4128157"/>
          </a:xfrm>
          <a:prstGeom prst="irregularSeal1">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400" dirty="0">
                <a:solidFill>
                  <a:srgbClr val="002060"/>
                </a:solidFill>
              </a:rPr>
              <a:t>Boys are more likely to be diagnosed than girls, with a ratio of around </a:t>
            </a:r>
            <a:r>
              <a:rPr lang="en-GB" sz="4000" dirty="0">
                <a:solidFill>
                  <a:srgbClr val="002060"/>
                </a:solidFill>
              </a:rPr>
              <a:t>4:1</a:t>
            </a:r>
          </a:p>
        </p:txBody>
      </p:sp>
      <p:sp>
        <p:nvSpPr>
          <p:cNvPr id="8" name="Explosion: 8 Points 7">
            <a:extLst>
              <a:ext uri="{FF2B5EF4-FFF2-40B4-BE49-F238E27FC236}">
                <a16:creationId xmlns:a16="http://schemas.microsoft.com/office/drawing/2014/main" id="{9C7AB6CF-5342-4366-AEBE-8D349FCE0378}"/>
              </a:ext>
            </a:extLst>
          </p:cNvPr>
          <p:cNvSpPr/>
          <p:nvPr/>
        </p:nvSpPr>
        <p:spPr>
          <a:xfrm>
            <a:off x="3379578" y="572137"/>
            <a:ext cx="5646489" cy="3685572"/>
          </a:xfrm>
          <a:prstGeom prst="irregularSeal1">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bg1"/>
                </a:solidFill>
                <a:cs typeface="Calibri"/>
              </a:rPr>
              <a:t>Most children with ADHD continue to have symptoms into their teens</a:t>
            </a:r>
          </a:p>
          <a:p>
            <a:pPr algn="ctr"/>
            <a:endParaRPr lang="en-GB" dirty="0"/>
          </a:p>
        </p:txBody>
      </p:sp>
      <p:sp>
        <p:nvSpPr>
          <p:cNvPr id="5" name="Explosion: 14 Points 4">
            <a:extLst>
              <a:ext uri="{FF2B5EF4-FFF2-40B4-BE49-F238E27FC236}">
                <a16:creationId xmlns:a16="http://schemas.microsoft.com/office/drawing/2014/main" id="{9B6AFD0C-B680-4451-91B9-8652020B1A2E}"/>
              </a:ext>
            </a:extLst>
          </p:cNvPr>
          <p:cNvSpPr/>
          <p:nvPr/>
        </p:nvSpPr>
        <p:spPr>
          <a:xfrm rot="731026">
            <a:off x="5951698" y="1693243"/>
            <a:ext cx="6563305" cy="4335444"/>
          </a:xfrm>
          <a:prstGeom prst="irregularSeal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5">
                    <a:lumMod val="75000"/>
                  </a:schemeClr>
                </a:solidFill>
              </a:rPr>
              <a:t>Prescriptions information indicates that 8.2% of people who have ADHD are in receipt of ADHD medication</a:t>
            </a:r>
          </a:p>
        </p:txBody>
      </p:sp>
      <p:sp>
        <p:nvSpPr>
          <p:cNvPr id="7" name="Explosion: 8 Points 6">
            <a:extLst>
              <a:ext uri="{FF2B5EF4-FFF2-40B4-BE49-F238E27FC236}">
                <a16:creationId xmlns:a16="http://schemas.microsoft.com/office/drawing/2014/main" id="{873C9070-5510-4334-8590-CE64D9ED9ED7}"/>
              </a:ext>
            </a:extLst>
          </p:cNvPr>
          <p:cNvSpPr/>
          <p:nvPr/>
        </p:nvSpPr>
        <p:spPr>
          <a:xfrm>
            <a:off x="-42254" y="2149921"/>
            <a:ext cx="5156800" cy="3685572"/>
          </a:xfrm>
          <a:prstGeom prst="irregularSeal1">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dirty="0">
                <a:cs typeface="Calibri"/>
              </a:rPr>
              <a:t>Two thirds of these CYP will take ADHD symptoms into adulthood</a:t>
            </a:r>
            <a:r>
              <a:rPr lang="en-US" sz="2000" dirty="0">
                <a:cs typeface="Calibri"/>
              </a:rPr>
              <a:t>​</a:t>
            </a:r>
          </a:p>
        </p:txBody>
      </p:sp>
      <p:sp>
        <p:nvSpPr>
          <p:cNvPr id="9" name="Explosion: 14 Points 8">
            <a:extLst>
              <a:ext uri="{FF2B5EF4-FFF2-40B4-BE49-F238E27FC236}">
                <a16:creationId xmlns:a16="http://schemas.microsoft.com/office/drawing/2014/main" id="{7D4CD018-45ED-415D-88E7-2A7424EC50F0}"/>
              </a:ext>
            </a:extLst>
          </p:cNvPr>
          <p:cNvSpPr/>
          <p:nvPr/>
        </p:nvSpPr>
        <p:spPr>
          <a:xfrm rot="641663">
            <a:off x="2291507" y="3605541"/>
            <a:ext cx="6387420" cy="362104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en-GB" sz="2000" dirty="0">
                <a:latin typeface="Calibri" panose="020F0502020204030204" pitchFamily="34" charset="0"/>
                <a:cs typeface="Calibri" panose="020F0502020204030204" pitchFamily="34" charset="0"/>
              </a:rPr>
              <a:t>More prevalent in those that have high ACE score (Adverse Childhood experience) or an experience of complex trauma. </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56748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5"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DF576-7A49-423C-B06F-0D64F385E9F5}"/>
              </a:ext>
            </a:extLst>
          </p:cNvPr>
          <p:cNvSpPr>
            <a:spLocks noGrp="1"/>
          </p:cNvSpPr>
          <p:nvPr>
            <p:ph type="title"/>
          </p:nvPr>
        </p:nvSpPr>
        <p:spPr>
          <a:xfrm>
            <a:off x="804971" y="864107"/>
            <a:ext cx="2947482" cy="1009763"/>
          </a:xfrm>
        </p:spPr>
        <p:txBody>
          <a:bodyPr/>
          <a:lstStyle/>
          <a:p>
            <a:r>
              <a:rPr lang="en-GB" b="1" dirty="0">
                <a:solidFill>
                  <a:srgbClr val="002060"/>
                </a:solidFill>
              </a:rPr>
              <a:t>Diagnosis</a:t>
            </a:r>
          </a:p>
        </p:txBody>
      </p:sp>
      <p:sp>
        <p:nvSpPr>
          <p:cNvPr id="3" name="Content Placeholder 2">
            <a:extLst>
              <a:ext uri="{FF2B5EF4-FFF2-40B4-BE49-F238E27FC236}">
                <a16:creationId xmlns:a16="http://schemas.microsoft.com/office/drawing/2014/main" id="{3EDDBE6A-002D-492B-9252-C0FB268605B8}"/>
              </a:ext>
            </a:extLst>
          </p:cNvPr>
          <p:cNvSpPr>
            <a:spLocks noGrp="1"/>
          </p:cNvSpPr>
          <p:nvPr>
            <p:ph idx="1"/>
          </p:nvPr>
        </p:nvSpPr>
        <p:spPr>
          <a:xfrm>
            <a:off x="3869267" y="601884"/>
            <a:ext cx="7749773" cy="5972536"/>
          </a:xfrm>
        </p:spPr>
        <p:txBody>
          <a:bodyPr>
            <a:normAutofit/>
          </a:bodyPr>
          <a:lstStyle/>
          <a:p>
            <a:pPr fontAlgn="base">
              <a:buFont typeface="Wingdings" panose="05000000000000000000" pitchFamily="2" charset="2"/>
              <a:buChar char="q"/>
            </a:pPr>
            <a:r>
              <a:rPr lang="en-GB" sz="2800" dirty="0">
                <a:solidFill>
                  <a:srgbClr val="002060"/>
                </a:solidFill>
              </a:rPr>
              <a:t>There is no one cause of ADHD. </a:t>
            </a:r>
          </a:p>
          <a:p>
            <a:pPr fontAlgn="base">
              <a:buFont typeface="Wingdings" panose="05000000000000000000" pitchFamily="2" charset="2"/>
              <a:buChar char="q"/>
            </a:pPr>
            <a:r>
              <a:rPr lang="en-GB" sz="2800" dirty="0">
                <a:solidFill>
                  <a:srgbClr val="002060"/>
                </a:solidFill>
              </a:rPr>
              <a:t>It is considered a result of a complex interplay between genetic and environmental factors. </a:t>
            </a:r>
          </a:p>
          <a:p>
            <a:pPr fontAlgn="base">
              <a:buFont typeface="Wingdings" panose="05000000000000000000" pitchFamily="2" charset="2"/>
              <a:buChar char="q"/>
            </a:pPr>
            <a:r>
              <a:rPr lang="en-GB" sz="2800" dirty="0">
                <a:solidFill>
                  <a:srgbClr val="002060"/>
                </a:solidFill>
                <a:cs typeface="Calibri"/>
              </a:rPr>
              <a:t>A diagnosis is made following gathering systematic information; school observations, clinical interviews with parent and child, use of psychometrics, discussions with the network. </a:t>
            </a:r>
          </a:p>
          <a:p>
            <a:pPr fontAlgn="base">
              <a:buFont typeface="Wingdings" panose="05000000000000000000" pitchFamily="2" charset="2"/>
              <a:buChar char="q"/>
            </a:pPr>
            <a:r>
              <a:rPr lang="en-GB" sz="2800" dirty="0">
                <a:solidFill>
                  <a:srgbClr val="002060"/>
                </a:solidFill>
                <a:cs typeface="Calibri"/>
              </a:rPr>
              <a:t>Information is discussed in a multi-disciplinary team and with families to determine the usefulness (or not) of a diagnosis</a:t>
            </a:r>
            <a:endParaRPr lang="en-US" sz="2800" dirty="0">
              <a:solidFill>
                <a:srgbClr val="002060"/>
              </a:solidFill>
              <a:cs typeface="Calibri"/>
            </a:endParaRPr>
          </a:p>
          <a:p>
            <a:pPr fontAlgn="base">
              <a:buFont typeface="Wingdings" panose="05000000000000000000" pitchFamily="2" charset="2"/>
              <a:buChar char="q"/>
            </a:pPr>
            <a:r>
              <a:rPr lang="en-GB" sz="2800" dirty="0">
                <a:solidFill>
                  <a:srgbClr val="002060"/>
                </a:solidFill>
                <a:cs typeface="Calibri"/>
              </a:rPr>
              <a:t>For a diagnosis, symptoms need to be present in two or more settings for a sustained period of time.</a:t>
            </a:r>
          </a:p>
          <a:p>
            <a:endParaRPr lang="en-GB" dirty="0"/>
          </a:p>
        </p:txBody>
      </p:sp>
      <p:pic>
        <p:nvPicPr>
          <p:cNvPr id="2050" name="Picture 2" descr="How is ADHD diagnosed?">
            <a:extLst>
              <a:ext uri="{FF2B5EF4-FFF2-40B4-BE49-F238E27FC236}">
                <a16:creationId xmlns:a16="http://schemas.microsoft.com/office/drawing/2014/main" id="{30944F8C-CED0-4170-B2FA-7AE2DF060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01" y="1873870"/>
            <a:ext cx="3684566" cy="242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69BA28-946B-4F82-8020-DD662549CBB9}"/>
              </a:ext>
            </a:extLst>
          </p:cNvPr>
          <p:cNvSpPr/>
          <p:nvPr/>
        </p:nvSpPr>
        <p:spPr>
          <a:xfrm>
            <a:off x="9054004" y="4742482"/>
            <a:ext cx="2962565" cy="1720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C3E350A6-346B-4F80-874B-63968D9E4975}"/>
              </a:ext>
            </a:extLst>
          </p:cNvPr>
          <p:cNvSpPr/>
          <p:nvPr/>
        </p:nvSpPr>
        <p:spPr>
          <a:xfrm>
            <a:off x="0" y="0"/>
            <a:ext cx="12192000" cy="1127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t>Comorbidity of ADHD</a:t>
            </a:r>
          </a:p>
        </p:txBody>
      </p:sp>
      <p:pic>
        <p:nvPicPr>
          <p:cNvPr id="3" name="Picture 2">
            <a:extLst>
              <a:ext uri="{FF2B5EF4-FFF2-40B4-BE49-F238E27FC236}">
                <a16:creationId xmlns:a16="http://schemas.microsoft.com/office/drawing/2014/main" id="{773E6026-8B9F-4D0A-BB29-A2E924D605B4}"/>
              </a:ext>
            </a:extLst>
          </p:cNvPr>
          <p:cNvPicPr>
            <a:picLocks noChangeAspect="1"/>
          </p:cNvPicPr>
          <p:nvPr/>
        </p:nvPicPr>
        <p:blipFill>
          <a:blip r:embed="rId3"/>
          <a:stretch>
            <a:fillRect/>
          </a:stretch>
        </p:blipFill>
        <p:spPr>
          <a:xfrm>
            <a:off x="3176084" y="1221588"/>
            <a:ext cx="5925503" cy="5452917"/>
          </a:xfrm>
          <a:prstGeom prst="rect">
            <a:avLst/>
          </a:prstGeom>
        </p:spPr>
      </p:pic>
      <p:sp>
        <p:nvSpPr>
          <p:cNvPr id="4" name="Rectangle 3">
            <a:extLst>
              <a:ext uri="{FF2B5EF4-FFF2-40B4-BE49-F238E27FC236}">
                <a16:creationId xmlns:a16="http://schemas.microsoft.com/office/drawing/2014/main" id="{48FD3485-AAA1-4A35-8E03-DFB648DD1B0B}"/>
              </a:ext>
            </a:extLst>
          </p:cNvPr>
          <p:cNvSpPr/>
          <p:nvPr/>
        </p:nvSpPr>
        <p:spPr>
          <a:xfrm>
            <a:off x="137160" y="1270634"/>
            <a:ext cx="2996088" cy="18840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50 to 70% of individuals with autism spectrum disorder (ASD) also present with comorbid attention deficit hyperactivity disorder (ADHD).</a:t>
            </a:r>
            <a:endParaRPr lang="en-GB" dirty="0">
              <a:solidFill>
                <a:schemeClr val="tx1"/>
              </a:solidFill>
            </a:endParaRPr>
          </a:p>
        </p:txBody>
      </p:sp>
      <p:pic>
        <p:nvPicPr>
          <p:cNvPr id="5" name="Picture 4">
            <a:extLst>
              <a:ext uri="{FF2B5EF4-FFF2-40B4-BE49-F238E27FC236}">
                <a16:creationId xmlns:a16="http://schemas.microsoft.com/office/drawing/2014/main" id="{AA69DB87-458D-4B66-8701-C6AFC9B86C9F}"/>
              </a:ext>
            </a:extLst>
          </p:cNvPr>
          <p:cNvPicPr>
            <a:picLocks noChangeAspect="1"/>
          </p:cNvPicPr>
          <p:nvPr/>
        </p:nvPicPr>
        <p:blipFill>
          <a:blip r:embed="rId4"/>
          <a:stretch>
            <a:fillRect/>
          </a:stretch>
        </p:blipFill>
        <p:spPr>
          <a:xfrm>
            <a:off x="9010981" y="1262675"/>
            <a:ext cx="3005588" cy="3190327"/>
          </a:xfrm>
          <a:prstGeom prst="rect">
            <a:avLst/>
          </a:prstGeom>
        </p:spPr>
      </p:pic>
      <p:pic>
        <p:nvPicPr>
          <p:cNvPr id="6" name="Picture 5">
            <a:extLst>
              <a:ext uri="{FF2B5EF4-FFF2-40B4-BE49-F238E27FC236}">
                <a16:creationId xmlns:a16="http://schemas.microsoft.com/office/drawing/2014/main" id="{DF6FAFCB-2504-45A8-A986-AFB3EE1AA849}"/>
              </a:ext>
            </a:extLst>
          </p:cNvPr>
          <p:cNvPicPr>
            <a:picLocks noChangeAspect="1"/>
          </p:cNvPicPr>
          <p:nvPr/>
        </p:nvPicPr>
        <p:blipFill>
          <a:blip r:embed="rId4"/>
          <a:stretch>
            <a:fillRect/>
          </a:stretch>
        </p:blipFill>
        <p:spPr>
          <a:xfrm>
            <a:off x="54991" y="3997091"/>
            <a:ext cx="3005588" cy="2725077"/>
          </a:xfrm>
          <a:prstGeom prst="rect">
            <a:avLst/>
          </a:prstGeom>
        </p:spPr>
      </p:pic>
      <p:sp>
        <p:nvSpPr>
          <p:cNvPr id="8" name="Rectangle 7">
            <a:extLst>
              <a:ext uri="{FF2B5EF4-FFF2-40B4-BE49-F238E27FC236}">
                <a16:creationId xmlns:a16="http://schemas.microsoft.com/office/drawing/2014/main" id="{7B329461-4986-4A0B-93F4-18B6C2C05379}"/>
              </a:ext>
            </a:extLst>
          </p:cNvPr>
          <p:cNvSpPr/>
          <p:nvPr/>
        </p:nvSpPr>
        <p:spPr>
          <a:xfrm>
            <a:off x="175430" y="4205468"/>
            <a:ext cx="3133249" cy="2308324"/>
          </a:xfrm>
          <a:prstGeom prst="rect">
            <a:avLst/>
          </a:prstGeom>
        </p:spPr>
        <p:txBody>
          <a:bodyPr wrap="square">
            <a:spAutoFit/>
          </a:bodyPr>
          <a:lstStyle/>
          <a:p>
            <a:r>
              <a:rPr lang="en-US" dirty="0">
                <a:solidFill>
                  <a:schemeClr val="bg2">
                    <a:lumMod val="20000"/>
                    <a:lumOff val="80000"/>
                  </a:schemeClr>
                </a:solidFill>
                <a:latin typeface="Calibri" panose="020F0502020204030204" pitchFamily="34" charset="0"/>
                <a:cs typeface="Calibri" panose="020F0502020204030204" pitchFamily="34" charset="0"/>
              </a:rPr>
              <a:t>Fifty percent of children diagnosed with ADHD have comorbid tic disorder.</a:t>
            </a:r>
          </a:p>
          <a:p>
            <a:endParaRPr lang="en-US" dirty="0">
              <a:solidFill>
                <a:schemeClr val="bg2">
                  <a:lumMod val="20000"/>
                  <a:lumOff val="80000"/>
                </a:schemeClr>
              </a:solidFill>
              <a:latin typeface="Calibri" panose="020F0502020204030204" pitchFamily="34" charset="0"/>
              <a:cs typeface="Calibri" panose="020F0502020204030204" pitchFamily="34" charset="0"/>
            </a:endParaRPr>
          </a:p>
          <a:p>
            <a:r>
              <a:rPr lang="en-US" dirty="0">
                <a:solidFill>
                  <a:schemeClr val="bg2">
                    <a:lumMod val="20000"/>
                    <a:lumOff val="80000"/>
                  </a:schemeClr>
                </a:solidFill>
                <a:latin typeface="Calibri" panose="020F0502020204030204" pitchFamily="34" charset="0"/>
                <a:cs typeface="Calibri" panose="020F0502020204030204" pitchFamily="34" charset="0"/>
              </a:rPr>
              <a:t> ADHD related symptoms have been reported in 35% to 90% of children with </a:t>
            </a:r>
            <a:r>
              <a:rPr lang="en-US" dirty="0" err="1">
                <a:solidFill>
                  <a:schemeClr val="bg2">
                    <a:lumMod val="20000"/>
                    <a:lumOff val="80000"/>
                  </a:schemeClr>
                </a:solidFill>
                <a:latin typeface="Calibri" panose="020F0502020204030204" pitchFamily="34" charset="0"/>
                <a:cs typeface="Calibri" panose="020F0502020204030204" pitchFamily="34" charset="0"/>
              </a:rPr>
              <a:t>Tourettes</a:t>
            </a:r>
            <a:r>
              <a:rPr lang="en-US" dirty="0">
                <a:solidFill>
                  <a:schemeClr val="bg2">
                    <a:lumMod val="20000"/>
                    <a:lumOff val="80000"/>
                  </a:schemeClr>
                </a:solidFill>
                <a:latin typeface="Calibri" panose="020F0502020204030204" pitchFamily="34" charset="0"/>
                <a:cs typeface="Calibri" panose="020F0502020204030204" pitchFamily="34" charset="0"/>
              </a:rPr>
              <a:t> Syndrome (TS) </a:t>
            </a:r>
            <a:endParaRPr lang="en-GB" dirty="0">
              <a:solidFill>
                <a:schemeClr val="bg2">
                  <a:lumMod val="20000"/>
                  <a:lumOff val="8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B2EE1B3-2B9E-46CC-8C78-75AA8E643E31}"/>
              </a:ext>
            </a:extLst>
          </p:cNvPr>
          <p:cNvSpPr/>
          <p:nvPr/>
        </p:nvSpPr>
        <p:spPr>
          <a:xfrm>
            <a:off x="9081217" y="1343146"/>
            <a:ext cx="2977964" cy="2862322"/>
          </a:xfrm>
          <a:prstGeom prst="rect">
            <a:avLst/>
          </a:prstGeom>
        </p:spPr>
        <p:txBody>
          <a:bodyPr wrap="square">
            <a:spAutoFit/>
          </a:bodyPr>
          <a:lstStyle/>
          <a:p>
            <a:r>
              <a:rPr lang="en-US" dirty="0">
                <a:solidFill>
                  <a:schemeClr val="bg2">
                    <a:lumMod val="20000"/>
                    <a:lumOff val="80000"/>
                  </a:schemeClr>
                </a:solidFill>
                <a:latin typeface="Calibri" panose="020F0502020204030204" pitchFamily="34" charset="0"/>
                <a:cs typeface="Calibri" panose="020F0502020204030204" pitchFamily="34" charset="0"/>
              </a:rPr>
              <a:t>Roughly 80 % of those with ADHD are diagnosed with at least one other psychiatric disorder sometime during their life. </a:t>
            </a:r>
          </a:p>
          <a:p>
            <a:endParaRPr lang="en-US" dirty="0">
              <a:solidFill>
                <a:schemeClr val="bg2">
                  <a:lumMod val="20000"/>
                  <a:lumOff val="80000"/>
                </a:schemeClr>
              </a:solidFill>
              <a:latin typeface="Calibri" panose="020F0502020204030204" pitchFamily="34" charset="0"/>
              <a:cs typeface="Calibri" panose="020F0502020204030204" pitchFamily="34" charset="0"/>
            </a:endParaRPr>
          </a:p>
          <a:p>
            <a:r>
              <a:rPr lang="en-US" dirty="0">
                <a:solidFill>
                  <a:schemeClr val="bg2">
                    <a:lumMod val="20000"/>
                    <a:lumOff val="80000"/>
                  </a:schemeClr>
                </a:solidFill>
                <a:latin typeface="Calibri" panose="020F0502020204030204" pitchFamily="34" charset="0"/>
                <a:cs typeface="Calibri" panose="020F0502020204030204" pitchFamily="34" charset="0"/>
              </a:rPr>
              <a:t>The most common are anxiety, depression, learning differences, sensory processing disorder, and ODD</a:t>
            </a:r>
            <a:r>
              <a:rPr lang="en-US" dirty="0">
                <a:solidFill>
                  <a:srgbClr val="4D5156"/>
                </a:solidFill>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C4CC27E3-C5DB-445C-9F38-B341BF31E034}"/>
              </a:ext>
            </a:extLst>
          </p:cNvPr>
          <p:cNvSpPr txBox="1"/>
          <p:nvPr/>
        </p:nvSpPr>
        <p:spPr>
          <a:xfrm>
            <a:off x="9217092" y="4776190"/>
            <a:ext cx="2996088" cy="1754326"/>
          </a:xfrm>
          <a:prstGeom prst="rect">
            <a:avLst/>
          </a:prstGeom>
          <a:noFill/>
        </p:spPr>
        <p:txBody>
          <a:bodyPr wrap="square" rtlCol="0">
            <a:spAutoFit/>
          </a:bodyPr>
          <a:lstStyle/>
          <a:p>
            <a:r>
              <a:rPr lang="en-US" dirty="0"/>
              <a:t>Another common comorbidity is ADHD and developmental coordination disorder (DCD), commonly known as dyspraxia, and dyslexia.</a:t>
            </a:r>
            <a:endParaRPr lang="en-GB" dirty="0"/>
          </a:p>
        </p:txBody>
      </p:sp>
    </p:spTree>
    <p:extLst>
      <p:ext uri="{BB962C8B-B14F-4D97-AF65-F5344CB8AC3E}">
        <p14:creationId xmlns:p14="http://schemas.microsoft.com/office/powerpoint/2010/main" val="3300395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7A66-9012-454C-B605-7892C120A085}"/>
              </a:ext>
            </a:extLst>
          </p:cNvPr>
          <p:cNvSpPr>
            <a:spLocks noGrp="1"/>
          </p:cNvSpPr>
          <p:nvPr>
            <p:ph type="title"/>
          </p:nvPr>
        </p:nvSpPr>
        <p:spPr>
          <a:xfrm>
            <a:off x="-1377098" y="-287505"/>
            <a:ext cx="8549414" cy="1650360"/>
          </a:xfrm>
        </p:spPr>
        <p:txBody>
          <a:bodyPr/>
          <a:lstStyle/>
          <a:p>
            <a:pPr algn="ctr"/>
            <a:r>
              <a:rPr lang="en-GB" dirty="0"/>
              <a:t>Impact on Learning </a:t>
            </a:r>
          </a:p>
        </p:txBody>
      </p:sp>
      <p:sp>
        <p:nvSpPr>
          <p:cNvPr id="3" name="Content Placeholder 2">
            <a:extLst>
              <a:ext uri="{FF2B5EF4-FFF2-40B4-BE49-F238E27FC236}">
                <a16:creationId xmlns:a16="http://schemas.microsoft.com/office/drawing/2014/main" id="{10A74552-E47A-4E06-A291-C83469D7F76E}"/>
              </a:ext>
            </a:extLst>
          </p:cNvPr>
          <p:cNvSpPr>
            <a:spLocks noGrp="1"/>
          </p:cNvSpPr>
          <p:nvPr>
            <p:ph idx="1"/>
          </p:nvPr>
        </p:nvSpPr>
        <p:spPr>
          <a:xfrm>
            <a:off x="568101" y="1114087"/>
            <a:ext cx="7919049" cy="773732"/>
          </a:xfrm>
        </p:spPr>
        <p:txBody>
          <a:bodyPr>
            <a:normAutofit fontScale="25000" lnSpcReduction="20000"/>
          </a:bodyPr>
          <a:lstStyle/>
          <a:p>
            <a:pPr>
              <a:buFont typeface="Wingdings" panose="05000000000000000000" pitchFamily="2" charset="2"/>
              <a:buChar char="Ø"/>
            </a:pPr>
            <a:r>
              <a:rPr lang="en-GB" sz="8000" b="1" dirty="0">
                <a:solidFill>
                  <a:srgbClr val="002060"/>
                </a:solidFill>
              </a:rPr>
              <a:t>Working memory</a:t>
            </a:r>
          </a:p>
          <a:p>
            <a:pPr>
              <a:buFont typeface="Wingdings" panose="05000000000000000000" pitchFamily="2" charset="2"/>
              <a:buChar char="Ø"/>
            </a:pPr>
            <a:r>
              <a:rPr lang="en-GB" sz="8000" b="1" dirty="0">
                <a:solidFill>
                  <a:srgbClr val="002060"/>
                </a:solidFill>
              </a:rPr>
              <a:t>Foresight</a:t>
            </a:r>
          </a:p>
          <a:p>
            <a:pPr>
              <a:buFont typeface="Wingdings" panose="05000000000000000000" pitchFamily="2" charset="2"/>
              <a:buChar char="Ø"/>
            </a:pPr>
            <a:r>
              <a:rPr lang="en-GB" sz="8000" b="1" dirty="0">
                <a:solidFill>
                  <a:srgbClr val="002060"/>
                </a:solidFill>
              </a:rPr>
              <a:t>Hindsight</a:t>
            </a:r>
          </a:p>
          <a:p>
            <a:pPr>
              <a:buFont typeface="Wingdings" panose="05000000000000000000" pitchFamily="2" charset="2"/>
              <a:buChar char="Ø"/>
            </a:pPr>
            <a:r>
              <a:rPr lang="en-GB" sz="8000" b="1" dirty="0">
                <a:solidFill>
                  <a:srgbClr val="002060"/>
                </a:solidFill>
              </a:rPr>
              <a:t>Sense of Time</a:t>
            </a:r>
          </a:p>
          <a:p>
            <a:pPr>
              <a:buFont typeface="Wingdings" panose="05000000000000000000" pitchFamily="2" charset="2"/>
              <a:buChar char="Ø"/>
            </a:pPr>
            <a:r>
              <a:rPr lang="en-GB" sz="8000" b="1" dirty="0">
                <a:solidFill>
                  <a:srgbClr val="002060"/>
                </a:solidFill>
              </a:rPr>
              <a:t>Shifting Thoughts</a:t>
            </a:r>
          </a:p>
          <a:p>
            <a:pPr>
              <a:buFont typeface="Wingdings" panose="05000000000000000000" pitchFamily="2" charset="2"/>
              <a:buChar char="Ø"/>
            </a:pPr>
            <a:r>
              <a:rPr lang="en-GB" sz="8000" b="1" dirty="0">
                <a:solidFill>
                  <a:srgbClr val="002060"/>
                </a:solidFill>
                <a:cs typeface="Calibri" panose="020F0502020204030204" pitchFamily="34" charset="0"/>
              </a:rPr>
              <a:t>Separating emotion from fact</a:t>
            </a:r>
          </a:p>
          <a:p>
            <a:pPr>
              <a:buFont typeface="Wingdings" panose="05000000000000000000" pitchFamily="2" charset="2"/>
              <a:buChar char="Ø"/>
            </a:pPr>
            <a:r>
              <a:rPr lang="en-GB" sz="8000" b="1" dirty="0">
                <a:solidFill>
                  <a:srgbClr val="002060"/>
                </a:solidFill>
                <a:cs typeface="Calibri" panose="020F0502020204030204" pitchFamily="34" charset="0"/>
              </a:rPr>
              <a:t>Difficulty in reflecting and sequencing</a:t>
            </a:r>
          </a:p>
          <a:p>
            <a:pPr>
              <a:buFont typeface="Wingdings" panose="05000000000000000000" pitchFamily="2" charset="2"/>
              <a:buChar char="Ø"/>
            </a:pPr>
            <a:r>
              <a:rPr lang="en-GB" sz="8000" b="1" dirty="0">
                <a:solidFill>
                  <a:srgbClr val="002060"/>
                </a:solidFill>
                <a:cs typeface="Calibri" panose="020F0502020204030204" pitchFamily="34" charset="0"/>
              </a:rPr>
              <a:t>Difficulty when  judging the size of a problem</a:t>
            </a:r>
          </a:p>
          <a:p>
            <a:pPr>
              <a:buFont typeface="Wingdings" panose="05000000000000000000" pitchFamily="2" charset="2"/>
              <a:buChar char="Ø"/>
            </a:pPr>
            <a:r>
              <a:rPr lang="en-GB" sz="8000" b="1" dirty="0">
                <a:solidFill>
                  <a:srgbClr val="002060"/>
                </a:solidFill>
                <a:cs typeface="Calibri" panose="020F0502020204030204" pitchFamily="34" charset="0"/>
              </a:rPr>
              <a:t>Negative or confusing internal speech</a:t>
            </a:r>
          </a:p>
          <a:p>
            <a:pPr>
              <a:buFont typeface="Wingdings" panose="05000000000000000000" pitchFamily="2" charset="2"/>
              <a:buChar char="Ø"/>
            </a:pPr>
            <a:r>
              <a:rPr lang="en-GB" sz="8000" b="1" dirty="0">
                <a:solidFill>
                  <a:srgbClr val="002060"/>
                </a:solidFill>
                <a:cs typeface="Calibri" panose="020F0502020204030204" pitchFamily="34" charset="0"/>
              </a:rPr>
              <a:t>Struggle to positively narrate/ self talk.</a:t>
            </a:r>
          </a:p>
          <a:p>
            <a:pPr>
              <a:buFont typeface="Wingdings" panose="05000000000000000000" pitchFamily="2" charset="2"/>
              <a:buChar char="Ø"/>
            </a:pPr>
            <a:r>
              <a:rPr lang="en-GB" sz="8000" b="1" dirty="0">
                <a:solidFill>
                  <a:srgbClr val="002060"/>
                </a:solidFill>
                <a:cs typeface="Calibri" panose="020F0502020204030204" pitchFamily="34" charset="0"/>
              </a:rPr>
              <a:t>Filtering out distractions </a:t>
            </a:r>
          </a:p>
          <a:p>
            <a:pPr>
              <a:buFont typeface="Wingdings" panose="05000000000000000000" pitchFamily="2" charset="2"/>
              <a:buChar char="Ø"/>
            </a:pPr>
            <a:r>
              <a:rPr lang="en-GB" sz="8000" b="1" dirty="0">
                <a:solidFill>
                  <a:srgbClr val="002060"/>
                </a:solidFill>
                <a:cs typeface="Calibri" panose="020F0502020204030204" pitchFamily="34" charset="0"/>
              </a:rPr>
              <a:t>Motivation</a:t>
            </a:r>
          </a:p>
          <a:p>
            <a:pPr>
              <a:buFont typeface="Wingdings" panose="05000000000000000000" pitchFamily="2" charset="2"/>
              <a:buChar char="Ø"/>
            </a:pPr>
            <a:r>
              <a:rPr lang="en-GB" sz="8000" b="1" dirty="0">
                <a:solidFill>
                  <a:srgbClr val="002060"/>
                </a:solidFill>
                <a:cs typeface="Calibri" panose="020F0502020204030204" pitchFamily="34" charset="0"/>
              </a:rPr>
              <a:t>Goal orientation</a:t>
            </a:r>
          </a:p>
          <a:p>
            <a:pPr>
              <a:buFont typeface="Wingdings" panose="05000000000000000000" pitchFamily="2" charset="2"/>
              <a:buChar char="Ø"/>
            </a:pPr>
            <a:r>
              <a:rPr lang="en-GB" sz="8000" b="1" dirty="0">
                <a:solidFill>
                  <a:srgbClr val="002060"/>
                </a:solidFill>
                <a:cs typeface="Calibri" panose="020F0502020204030204" pitchFamily="34" charset="0"/>
              </a:rPr>
              <a:t>Regulation of sleep and alertness.</a:t>
            </a:r>
            <a:endParaRPr lang="en-GB" sz="8000" b="1" dirty="0">
              <a:solidFill>
                <a:srgbClr val="002060"/>
              </a:solidFill>
            </a:endParaRPr>
          </a:p>
          <a:p>
            <a:endParaRPr lang="en-GB" dirty="0"/>
          </a:p>
        </p:txBody>
      </p:sp>
      <p:pic>
        <p:nvPicPr>
          <p:cNvPr id="5" name="Picture 4">
            <a:extLst>
              <a:ext uri="{FF2B5EF4-FFF2-40B4-BE49-F238E27FC236}">
                <a16:creationId xmlns:a16="http://schemas.microsoft.com/office/drawing/2014/main" id="{266CEEBF-785A-47DF-9E16-473437AF3BC3}"/>
              </a:ext>
            </a:extLst>
          </p:cNvPr>
          <p:cNvPicPr>
            <a:picLocks noChangeAspect="1"/>
          </p:cNvPicPr>
          <p:nvPr/>
        </p:nvPicPr>
        <p:blipFill>
          <a:blip r:embed="rId3"/>
          <a:stretch>
            <a:fillRect/>
          </a:stretch>
        </p:blipFill>
        <p:spPr>
          <a:xfrm>
            <a:off x="8236208" y="3869635"/>
            <a:ext cx="3608457" cy="2535474"/>
          </a:xfrm>
          <a:prstGeom prst="rect">
            <a:avLst/>
          </a:prstGeom>
        </p:spPr>
      </p:pic>
      <p:pic>
        <p:nvPicPr>
          <p:cNvPr id="6" name="Picture 5">
            <a:extLst>
              <a:ext uri="{FF2B5EF4-FFF2-40B4-BE49-F238E27FC236}">
                <a16:creationId xmlns:a16="http://schemas.microsoft.com/office/drawing/2014/main" id="{9386E956-9527-4DBB-B452-5010C325AD18}"/>
              </a:ext>
            </a:extLst>
          </p:cNvPr>
          <p:cNvPicPr>
            <a:picLocks noChangeAspect="1"/>
          </p:cNvPicPr>
          <p:nvPr/>
        </p:nvPicPr>
        <p:blipFill>
          <a:blip r:embed="rId4"/>
          <a:stretch>
            <a:fillRect/>
          </a:stretch>
        </p:blipFill>
        <p:spPr>
          <a:xfrm>
            <a:off x="7423599" y="740607"/>
            <a:ext cx="4421066" cy="2659770"/>
          </a:xfrm>
          <a:prstGeom prst="rect">
            <a:avLst/>
          </a:prstGeom>
        </p:spPr>
      </p:pic>
      <p:pic>
        <p:nvPicPr>
          <p:cNvPr id="4" name="Picture 2" descr="C:\Users\twebb24.206\AppData\Local\Microsoft\Windows\Temporary Internet Files\Content.IE5\6ZXTO8UF\menina feliz[1].jpg">
            <a:extLst>
              <a:ext uri="{FF2B5EF4-FFF2-40B4-BE49-F238E27FC236}">
                <a16:creationId xmlns:a16="http://schemas.microsoft.com/office/drawing/2014/main" id="{AD621A09-99CC-42BD-9E33-75DE84463231}"/>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5309484" y="1643270"/>
            <a:ext cx="3507791" cy="467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31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1b8b392f-c239-486c-884d-6fdbb6d43546" xsi:nil="true"/>
    <test xmlns="1b8b392f-c239-486c-884d-6fdbb6d43546" xsi:nil="true"/>
    <CloudMigratorVersion xmlns="1b8b392f-c239-486c-884d-6fdbb6d43546" xsi:nil="true"/>
    <TaxCatchAll xmlns="abfd2d4a-02b1-4655-84f4-2f69cdbde0fc" xsi:nil="true"/>
    <_Flow_SignoffStatus xmlns="1b8b392f-c239-486c-884d-6fdbb6d43546" xsi:nil="true"/>
    <UniqueSourceRef xmlns="1b8b392f-c239-486c-884d-6fdbb6d43546" xsi:nil="true"/>
    <lcf76f155ced4ddcb4097134ff3c332f xmlns="1b8b392f-c239-486c-884d-6fdbb6d4354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9F1893D911F648B8164A76DB954AA4" ma:contentTypeVersion="25" ma:contentTypeDescription="Create a new document." ma:contentTypeScope="" ma:versionID="84524820804c190f69401c7c43d0ee1b">
  <xsd:schema xmlns:xsd="http://www.w3.org/2001/XMLSchema" xmlns:xs="http://www.w3.org/2001/XMLSchema" xmlns:p="http://schemas.microsoft.com/office/2006/metadata/properties" xmlns:ns2="1b8b392f-c239-486c-884d-6fdbb6d43546" xmlns:ns3="abfd2d4a-02b1-4655-84f4-2f69cdbde0fc" targetNamespace="http://schemas.microsoft.com/office/2006/metadata/properties" ma:root="true" ma:fieldsID="ffd59071c373c3194fad724944f0a2de" ns2:_="" ns3:_="">
    <xsd:import namespace="1b8b392f-c239-486c-884d-6fdbb6d43546"/>
    <xsd:import namespace="abfd2d4a-02b1-4655-84f4-2f69cdbde0fc"/>
    <xsd:element name="properties">
      <xsd:complexType>
        <xsd:sequence>
          <xsd:element name="documentManagement">
            <xsd:complexType>
              <xsd:all>
                <xsd:element ref="ns2:UniqueSourceRef" minOccurs="0"/>
                <xsd:element ref="ns2:FileHash" minOccurs="0"/>
                <xsd:element ref="ns2:CloudMigratorVersion" minOccurs="0"/>
                <xsd:element ref="ns2:SharedWithUsers" minOccurs="0"/>
                <xsd:element ref="ns2:SharedWithDetails" minOccurs="0"/>
                <xsd:element ref="ns2:SharingHintHash"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test"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_Flow_SignoffStatu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8b392f-c239-486c-884d-6fdbb6d43546" elementFormDefault="qualified">
    <xsd:import namespace="http://schemas.microsoft.com/office/2006/documentManagement/types"/>
    <xsd:import namespace="http://schemas.microsoft.com/office/infopath/2007/PartnerControls"/>
    <xsd:element name="UniqueSourceRef" ma:index="1" nillable="true" ma:displayName="UniqueSourceRef" ma:internalName="UniqueSourceRef">
      <xsd:simpleType>
        <xsd:restriction base="dms:Note">
          <xsd:maxLength value="255"/>
        </xsd:restriction>
      </xsd:simpleType>
    </xsd:element>
    <xsd:element name="FileHash" ma:index="2" nillable="true" ma:displayName="FileHash" ma:internalName="FileHash">
      <xsd:simpleType>
        <xsd:restriction base="dms:Note">
          <xsd:maxLength value="255"/>
        </xsd:restriction>
      </xsd:simpleType>
    </xsd:element>
    <xsd:element name="CloudMigratorVersion" ma:index="4" nillable="true" ma:displayName="CloudMigratorVersion" ma:internalName="CloudMigratorVersion">
      <xsd:simpleType>
        <xsd:restriction base="dms:Note">
          <xsd:maxLength value="255"/>
        </xsd:restriction>
      </xsd:simpleType>
    </xsd:element>
    <xsd:element name="SharedWithUsers" ma:index="7"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test" ma:index="22" nillable="true" ma:displayName="test" ma:internalName="test">
      <xsd:simpleType>
        <xsd:restriction base="dms:Text">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7ec7098-3fcd-4818-a05f-2182baa16ac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_Flow_SignoffStatus" ma:index="30" nillable="true" ma:displayName="Sign-off status" ma:internalName="Sign_x002d_off_x0020_status">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bfd2d4a-02b1-4655-84f4-2f69cdbde0fc"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5dac954f-1ac6-432f-9cdc-cff4a88943d2}" ma:internalName="TaxCatchAll" ma:showField="CatchAllData" ma:web="abfd2d4a-02b1-4655-84f4-2f69cdbde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F7675C-DEF4-46AA-AEFF-9CA70B2939EA}">
  <ds:schemaRefs>
    <ds:schemaRef ds:uri="http://schemas.microsoft.com/office/infopath/2007/PartnerControls"/>
    <ds:schemaRef ds:uri="http://purl.org/dc/elements/1.1/"/>
    <ds:schemaRef ds:uri="http://schemas.microsoft.com/office/2006/metadata/properties"/>
    <ds:schemaRef ds:uri="1b8b392f-c239-486c-884d-6fdbb6d43546"/>
    <ds:schemaRef ds:uri="http://purl.org/dc/terms/"/>
    <ds:schemaRef ds:uri="http://schemas.openxmlformats.org/package/2006/metadata/core-properties"/>
    <ds:schemaRef ds:uri="http://schemas.microsoft.com/office/2006/documentManagement/types"/>
    <ds:schemaRef ds:uri="abfd2d4a-02b1-4655-84f4-2f69cdbde0fc"/>
    <ds:schemaRef ds:uri="http://www.w3.org/XML/1998/namespace"/>
    <ds:schemaRef ds:uri="http://purl.org/dc/dcmitype/"/>
  </ds:schemaRefs>
</ds:datastoreItem>
</file>

<file path=customXml/itemProps2.xml><?xml version="1.0" encoding="utf-8"?>
<ds:datastoreItem xmlns:ds="http://schemas.openxmlformats.org/officeDocument/2006/customXml" ds:itemID="{6FEE145E-4A03-4783-9B34-9ACFBA993A68}">
  <ds:schemaRefs>
    <ds:schemaRef ds:uri="http://schemas.microsoft.com/sharepoint/v3/contenttype/forms"/>
  </ds:schemaRefs>
</ds:datastoreItem>
</file>

<file path=customXml/itemProps3.xml><?xml version="1.0" encoding="utf-8"?>
<ds:datastoreItem xmlns:ds="http://schemas.openxmlformats.org/officeDocument/2006/customXml" ds:itemID="{A9A41A0E-3FDE-4C5E-B37E-2EB62325D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8b392f-c239-486c-884d-6fdbb6d43546"/>
    <ds:schemaRef ds:uri="abfd2d4a-02b1-4655-84f4-2f69cdbde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598</TotalTime>
  <Words>2316</Words>
  <Application>Microsoft Office PowerPoint</Application>
  <PresentationFormat>Widescreen</PresentationFormat>
  <Paragraphs>287</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ＭＳ Ｐゴシック</vt:lpstr>
      <vt:lpstr>Arial</vt:lpstr>
      <vt:lpstr>Arial Black</vt:lpstr>
      <vt:lpstr>Calibri</vt:lpstr>
      <vt:lpstr>Calibri Light</vt:lpstr>
      <vt:lpstr>メイリオ</vt:lpstr>
      <vt:lpstr>Tw Cen MT</vt:lpstr>
      <vt:lpstr>Tw Cen MT Condensed</vt:lpstr>
      <vt:lpstr>Wingdings</vt:lpstr>
      <vt:lpstr>Wingdings 3</vt:lpstr>
      <vt:lpstr>Integral</vt:lpstr>
      <vt:lpstr>Understanding  ADHD</vt:lpstr>
      <vt:lpstr>PowerPoint Presentation</vt:lpstr>
      <vt:lpstr>What is ADHD?</vt:lpstr>
      <vt:lpstr>Core Behaviours of ADHD</vt:lpstr>
      <vt:lpstr>But what does this look like? </vt:lpstr>
      <vt:lpstr>The stats!</vt:lpstr>
      <vt:lpstr>Diagnosis</vt:lpstr>
      <vt:lpstr>PowerPoint Presentation</vt:lpstr>
      <vt:lpstr>Impact on Learning </vt:lpstr>
      <vt:lpstr>Shame and self esteem</vt:lpstr>
      <vt:lpstr>Considering ADHD &amp; executive function </vt:lpstr>
      <vt:lpstr>PowerPoint Presentation</vt:lpstr>
      <vt:lpstr>Think Sensory!</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Thomson</dc:creator>
  <cp:lastModifiedBy>Clare Thomson</cp:lastModifiedBy>
  <cp:revision>241</cp:revision>
  <dcterms:created xsi:type="dcterms:W3CDTF">2023-09-27T09:51:08Z</dcterms:created>
  <dcterms:modified xsi:type="dcterms:W3CDTF">2025-01-31T11:04:06Z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0x010100F19F1893D911F648B8164A76DB954AA4</vt:lpwstr>
  </property>
  <property fmtid="{D5CDD505-2E9C-101B-9397-08002B2CF9AE}" pid="3" name="MediaServiceImageTags">
    <vt:lpwstr/>
  </property>
</Properties>
</file>