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3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0098-4D7F-4EC0-B545-2F718DF94634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59A2-371B-4E8A-B4C0-FC72C569C1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128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0098-4D7F-4EC0-B545-2F718DF94634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59A2-371B-4E8A-B4C0-FC72C569C1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577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0098-4D7F-4EC0-B545-2F718DF94634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59A2-371B-4E8A-B4C0-FC72C569C1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988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0098-4D7F-4EC0-B545-2F718DF94634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59A2-371B-4E8A-B4C0-FC72C569C1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951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0098-4D7F-4EC0-B545-2F718DF94634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59A2-371B-4E8A-B4C0-FC72C569C1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689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0098-4D7F-4EC0-B545-2F718DF94634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59A2-371B-4E8A-B4C0-FC72C569C1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087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0098-4D7F-4EC0-B545-2F718DF94634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59A2-371B-4E8A-B4C0-FC72C569C1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546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0098-4D7F-4EC0-B545-2F718DF94634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59A2-371B-4E8A-B4C0-FC72C569C1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631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0098-4D7F-4EC0-B545-2F718DF94634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59A2-371B-4E8A-B4C0-FC72C569C1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368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0098-4D7F-4EC0-B545-2F718DF94634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59A2-371B-4E8A-B4C0-FC72C569C1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652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0098-4D7F-4EC0-B545-2F718DF94634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59A2-371B-4E8A-B4C0-FC72C569C1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970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00098-4D7F-4EC0-B545-2F718DF94634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459A2-371B-4E8A-B4C0-FC72C569C1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5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m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1" y="150405"/>
            <a:ext cx="11802140" cy="657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23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62" y="241783"/>
            <a:ext cx="11098101" cy="625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12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09" y="232232"/>
            <a:ext cx="11610754" cy="64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11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05" y="223008"/>
            <a:ext cx="11440632" cy="643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4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79" y="220501"/>
            <a:ext cx="11417596" cy="635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67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78" y="141308"/>
            <a:ext cx="11376836" cy="647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6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323"/>
            <a:ext cx="12058765" cy="641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444" y="161469"/>
            <a:ext cx="4925112" cy="653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7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6" y="172832"/>
            <a:ext cx="11761415" cy="656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49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13" y="185756"/>
            <a:ext cx="11674548" cy="653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75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0" y="120384"/>
            <a:ext cx="11873571" cy="653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72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42" y="266829"/>
            <a:ext cx="11488048" cy="634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56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99" y="245972"/>
            <a:ext cx="11197582" cy="635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6" y="111605"/>
            <a:ext cx="6138316" cy="1609215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6" y="1944104"/>
            <a:ext cx="7700443" cy="4717938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459" y="111605"/>
            <a:ext cx="3343742" cy="63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86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591"/>
            <a:ext cx="7201905" cy="5287113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534" y="115591"/>
            <a:ext cx="3804876" cy="368157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466" y="4016623"/>
            <a:ext cx="5620534" cy="277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18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82905" cy="551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80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 John's Highbury Vale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AMaraj</dc:creator>
  <cp:lastModifiedBy>Clare Thomson</cp:lastModifiedBy>
  <cp:revision>8</cp:revision>
  <dcterms:created xsi:type="dcterms:W3CDTF">2023-01-25T16:38:30Z</dcterms:created>
  <dcterms:modified xsi:type="dcterms:W3CDTF">2024-02-08T13:53:10Z</dcterms:modified>
</cp:coreProperties>
</file>